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4"/>
    <p:sldMasterId id="2147483738" r:id="rId5"/>
  </p:sldMasterIdLst>
  <p:sldIdLst>
    <p:sldId id="256" r:id="rId6"/>
    <p:sldId id="257" r:id="rId7"/>
    <p:sldId id="262" r:id="rId8"/>
    <p:sldId id="258" r:id="rId9"/>
    <p:sldId id="261" r:id="rId10"/>
    <p:sldId id="259" r:id="rId11"/>
    <p:sldId id="260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12BEBF5C-440E-4EA1-8A0D-6A3023E94330}" v="2" dt="2022-04-25T10:41:02.423"/>
    <p1510:client id="{7E04273A-BFD4-4C1C-BEF5-06907E480CE5}" v="21" dt="2022-02-26T11:50:18.484"/>
    <p1510:client id="{8F5FADC5-61B8-498E-A064-49E6AAD151A6}" v="9" dt="2022-02-26T11:38:16.252"/>
    <p1510:client id="{E391E443-3729-4CBF-B7D6-38A806C1B445}" v="234" dt="2022-03-04T13:32:14.120"/>
    <p1510:client id="{ED8A3FB2-3015-4916-8D4B-4F977C4CCC59}" v="2" dt="2022-04-25T10:39:40.6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12BEBF5C-440E-4EA1-8A0D-6A3023E94330}"/>
    <pc:docChg chg="modSld">
      <pc:chgData name="Covalciuc,Victor V." userId="S::477577@student.fontys.nl::654943f5-2e04-4a87-af01-322a631ad574" providerId="AD" clId="Web-{12BEBF5C-440E-4EA1-8A0D-6A3023E94330}" dt="2022-04-25T10:41:02.423" v="1" actId="20577"/>
      <pc:docMkLst>
        <pc:docMk/>
      </pc:docMkLst>
      <pc:sldChg chg="modSp">
        <pc:chgData name="Covalciuc,Victor V." userId="S::477577@student.fontys.nl::654943f5-2e04-4a87-af01-322a631ad574" providerId="AD" clId="Web-{12BEBF5C-440E-4EA1-8A0D-6A3023E94330}" dt="2022-04-25T10:41:02.423" v="1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12BEBF5C-440E-4EA1-8A0D-6A3023E94330}" dt="2022-04-25T10:41:02.423" v="1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D8A3FB2-3015-4916-8D4B-4F977C4CCC59}"/>
    <pc:docChg chg="modSld">
      <pc:chgData name="Covalciuc,Victor V." userId="S::477577@student.fontys.nl::654943f5-2e04-4a87-af01-322a631ad574" providerId="AD" clId="Web-{ED8A3FB2-3015-4916-8D4B-4F977C4CCC59}" dt="2022-04-25T10:39:40.614" v="1" actId="20577"/>
      <pc:docMkLst>
        <pc:docMk/>
      </pc:docMkLst>
      <pc:sldChg chg="modSp">
        <pc:chgData name="Covalciuc,Victor V." userId="S::477577@student.fontys.nl::654943f5-2e04-4a87-af01-322a631ad574" providerId="AD" clId="Web-{ED8A3FB2-3015-4916-8D4B-4F977C4CCC59}" dt="2022-04-25T10:39:40.614" v="1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ED8A3FB2-3015-4916-8D4B-4F977C4CCC59}" dt="2022-04-25T10:39:40.614" v="1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14.120" v="304" actId="20577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modSp">
        <pc:chgData name="Covalciuc,Victor V." userId="S::477577@student.fontys.nl::654943f5-2e04-4a87-af01-322a631ad574" providerId="AD" clId="Web-{E391E443-3729-4CBF-B7D6-38A806C1B445}" dt="2022-03-04T13:32:14.120" v="304" actId="20577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14.120" v="304" actId="2057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A4542-83D1-4A50-B84E-232433B9B7AA}" type="doc">
      <dgm:prSet loTypeId="urn:microsoft.com/office/officeart/2018/2/layout/IconCircleList" loCatId="icon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BAB0829-E4AD-45FC-8367-6814E31836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Simulated Ventilation Box</a:t>
          </a:r>
        </a:p>
      </dgm:t>
    </dgm:pt>
    <dgm:pt modelId="{64B0D96B-A763-42E0-81F4-278875E80221}" type="parTrans" cxnId="{1F97A877-2633-4091-8EA1-2161496E84D5}">
      <dgm:prSet/>
      <dgm:spPr/>
      <dgm:t>
        <a:bodyPr/>
        <a:lstStyle/>
        <a:p>
          <a:endParaRPr lang="en-US"/>
        </a:p>
      </dgm:t>
    </dgm:pt>
    <dgm:pt modelId="{62B0BEBC-D034-4D9D-A64C-61ACD0656232}" type="sibTrans" cxnId="{1F97A877-2633-4091-8EA1-2161496E84D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BA09662-268B-4B7F-A1A4-CD39088422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Automatic &amp; Manual Room Climate </a:t>
          </a:r>
          <a:r>
            <a:rPr lang="en-US">
              <a:latin typeface="Century Gothic" panose="020B0502020202020204"/>
            </a:rPr>
            <a:t>Controls</a:t>
          </a:r>
          <a:endParaRPr lang="en-US"/>
        </a:p>
      </dgm:t>
    </dgm:pt>
    <dgm:pt modelId="{15C0B557-AEB6-4A9E-80C4-D048A8CA819A}" type="parTrans" cxnId="{1B026FE7-5DBF-4D16-86FF-C9E862D2C65B}">
      <dgm:prSet/>
      <dgm:spPr/>
      <dgm:t>
        <a:bodyPr/>
        <a:lstStyle/>
        <a:p>
          <a:endParaRPr lang="en-US"/>
        </a:p>
      </dgm:t>
    </dgm:pt>
    <dgm:pt modelId="{0AE59FB5-ED9C-45E4-BE15-AEF81312D0C7}" type="sibTrans" cxnId="{1B026FE7-5DBF-4D16-86FF-C9E862D2C65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98994D8-1290-44BE-A604-9F07FBD3C9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Sensor </a:t>
          </a:r>
          <a:r>
            <a:rPr lang="en-US">
              <a:latin typeface="Century Gothic" panose="020B0502020202020204"/>
            </a:rPr>
            <a:t>Database and Cloud Availability</a:t>
          </a:r>
          <a:endParaRPr lang="en-US"/>
        </a:p>
      </dgm:t>
    </dgm:pt>
    <dgm:pt modelId="{AE2D36E1-DFD0-4AA3-808C-C2E631CC710A}" type="parTrans" cxnId="{FDE70DF2-6DC2-4CCA-B943-1B28D27C90C1}">
      <dgm:prSet/>
      <dgm:spPr/>
      <dgm:t>
        <a:bodyPr/>
        <a:lstStyle/>
        <a:p>
          <a:endParaRPr lang="en-US"/>
        </a:p>
      </dgm:t>
    </dgm:pt>
    <dgm:pt modelId="{FB293476-4AD1-4634-A865-9328D8536220}" type="sibTrans" cxnId="{FDE70DF2-6DC2-4CCA-B943-1B28D27C90C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30BCE84-E386-4450-8A15-29B9EDA6D3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entury Gothic" panose="020B0502020202020204"/>
            </a:rPr>
            <a:t>User-Interface</a:t>
          </a:r>
          <a:r>
            <a:rPr lang="en-US"/>
            <a:t> Touch Panel</a:t>
          </a:r>
          <a:r>
            <a:rPr lang="en-US">
              <a:latin typeface="Century Gothic" panose="020B0502020202020204"/>
            </a:rPr>
            <a:t> for Room Controls</a:t>
          </a:r>
          <a:endParaRPr lang="en-US"/>
        </a:p>
      </dgm:t>
    </dgm:pt>
    <dgm:pt modelId="{7F02E9DF-934D-448F-B258-949C78C22924}" type="parTrans" cxnId="{63C1D0F3-2E89-4939-B1F8-DC276036687A}">
      <dgm:prSet/>
      <dgm:spPr/>
      <dgm:t>
        <a:bodyPr/>
        <a:lstStyle/>
        <a:p>
          <a:endParaRPr lang="en-US"/>
        </a:p>
      </dgm:t>
    </dgm:pt>
    <dgm:pt modelId="{19FF4297-F34E-4D78-BDE4-B2FA723CFB20}" type="sibTrans" cxnId="{63C1D0F3-2E89-4939-B1F8-DC276036687A}">
      <dgm:prSet/>
      <dgm:spPr/>
      <dgm:t>
        <a:bodyPr/>
        <a:lstStyle/>
        <a:p>
          <a:endParaRPr lang="en-US"/>
        </a:p>
      </dgm:t>
    </dgm:pt>
    <dgm:pt modelId="{52385658-9A2D-4830-B1A6-75357FCB69B6}" type="pres">
      <dgm:prSet presAssocID="{B17A4542-83D1-4A50-B84E-232433B9B7AA}" presName="root" presStyleCnt="0">
        <dgm:presLayoutVars>
          <dgm:dir/>
          <dgm:resizeHandles val="exact"/>
        </dgm:presLayoutVars>
      </dgm:prSet>
      <dgm:spPr/>
    </dgm:pt>
    <dgm:pt modelId="{6D99615C-6182-44A2-851A-93869A1B01B4}" type="pres">
      <dgm:prSet presAssocID="{B17A4542-83D1-4A50-B84E-232433B9B7AA}" presName="container" presStyleCnt="0">
        <dgm:presLayoutVars>
          <dgm:dir/>
          <dgm:resizeHandles val="exact"/>
        </dgm:presLayoutVars>
      </dgm:prSet>
      <dgm:spPr/>
    </dgm:pt>
    <dgm:pt modelId="{1D16CA84-3BA6-4C7E-BB38-65F94EC53F0E}" type="pres">
      <dgm:prSet presAssocID="{FBAB0829-E4AD-45FC-8367-6814E31836CE}" presName="compNode" presStyleCnt="0"/>
      <dgm:spPr/>
    </dgm:pt>
    <dgm:pt modelId="{38516D78-7D38-4273-86B6-2B880C059AE2}" type="pres">
      <dgm:prSet presAssocID="{FBAB0829-E4AD-45FC-8367-6814E31836CE}" presName="iconBgRect" presStyleLbl="bgShp" presStyleIdx="0" presStyleCnt="4"/>
      <dgm:spPr/>
    </dgm:pt>
    <dgm:pt modelId="{7A4B2053-CE58-412A-9091-6A81C6EA2D7A}" type="pres">
      <dgm:prSet presAssocID="{FBAB0829-E4AD-45FC-8367-6814E31836C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A09B44E-1C3A-409E-A40C-B89A4C42CEF0}" type="pres">
      <dgm:prSet presAssocID="{FBAB0829-E4AD-45FC-8367-6814E31836CE}" presName="spaceRect" presStyleCnt="0"/>
      <dgm:spPr/>
    </dgm:pt>
    <dgm:pt modelId="{765B3D01-3F81-4F2E-B306-B60BBA3AAB4C}" type="pres">
      <dgm:prSet presAssocID="{FBAB0829-E4AD-45FC-8367-6814E31836CE}" presName="textRect" presStyleLbl="revTx" presStyleIdx="0" presStyleCnt="4">
        <dgm:presLayoutVars>
          <dgm:chMax val="1"/>
          <dgm:chPref val="1"/>
        </dgm:presLayoutVars>
      </dgm:prSet>
      <dgm:spPr/>
    </dgm:pt>
    <dgm:pt modelId="{9B4D14BA-0343-44EE-9903-519BAABFA6CF}" type="pres">
      <dgm:prSet presAssocID="{62B0BEBC-D034-4D9D-A64C-61ACD0656232}" presName="sibTrans" presStyleLbl="sibTrans2D1" presStyleIdx="0" presStyleCnt="0"/>
      <dgm:spPr/>
    </dgm:pt>
    <dgm:pt modelId="{74EE2AF5-345B-43CB-BA06-9A012537F1CF}" type="pres">
      <dgm:prSet presAssocID="{DBA09662-268B-4B7F-A1A4-CD3908842206}" presName="compNode" presStyleCnt="0"/>
      <dgm:spPr/>
    </dgm:pt>
    <dgm:pt modelId="{F42BC6A3-9693-4449-B35A-84F69CC41DFE}" type="pres">
      <dgm:prSet presAssocID="{DBA09662-268B-4B7F-A1A4-CD3908842206}" presName="iconBgRect" presStyleLbl="bgShp" presStyleIdx="1" presStyleCnt="4"/>
      <dgm:spPr/>
    </dgm:pt>
    <dgm:pt modelId="{E373D366-A547-4EE6-8F24-23EFEC71CBAD}" type="pres">
      <dgm:prSet presAssocID="{DBA09662-268B-4B7F-A1A4-CD390884220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"/>
        </a:ext>
      </dgm:extLst>
    </dgm:pt>
    <dgm:pt modelId="{A6D32A34-BCE9-47DB-8AB0-C36061F3B5F0}" type="pres">
      <dgm:prSet presAssocID="{DBA09662-268B-4B7F-A1A4-CD3908842206}" presName="spaceRect" presStyleCnt="0"/>
      <dgm:spPr/>
    </dgm:pt>
    <dgm:pt modelId="{9C888B6F-6B82-4686-8F08-1A9EA6ABB01B}" type="pres">
      <dgm:prSet presAssocID="{DBA09662-268B-4B7F-A1A4-CD3908842206}" presName="textRect" presStyleLbl="revTx" presStyleIdx="1" presStyleCnt="4">
        <dgm:presLayoutVars>
          <dgm:chMax val="1"/>
          <dgm:chPref val="1"/>
        </dgm:presLayoutVars>
      </dgm:prSet>
      <dgm:spPr/>
    </dgm:pt>
    <dgm:pt modelId="{5B39EF99-CAE5-41A5-A389-08CFBA497A94}" type="pres">
      <dgm:prSet presAssocID="{0AE59FB5-ED9C-45E4-BE15-AEF81312D0C7}" presName="sibTrans" presStyleLbl="sibTrans2D1" presStyleIdx="0" presStyleCnt="0"/>
      <dgm:spPr/>
    </dgm:pt>
    <dgm:pt modelId="{2220A2BC-3593-4B78-90B2-6A1EF4578353}" type="pres">
      <dgm:prSet presAssocID="{298994D8-1290-44BE-A604-9F07FBD3C9F6}" presName="compNode" presStyleCnt="0"/>
      <dgm:spPr/>
    </dgm:pt>
    <dgm:pt modelId="{A87B3C52-7152-4014-93AB-34A8E2DAE413}" type="pres">
      <dgm:prSet presAssocID="{298994D8-1290-44BE-A604-9F07FBD3C9F6}" presName="iconBgRect" presStyleLbl="bgShp" presStyleIdx="2" presStyleCnt="4"/>
      <dgm:spPr/>
    </dgm:pt>
    <dgm:pt modelId="{15EF53B8-DE4B-4F40-8960-9BA3C12BF307}" type="pres">
      <dgm:prSet presAssocID="{298994D8-1290-44BE-A604-9F07FBD3C9F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4C191ED0-F838-4761-84C0-0DE7201ED87B}" type="pres">
      <dgm:prSet presAssocID="{298994D8-1290-44BE-A604-9F07FBD3C9F6}" presName="spaceRect" presStyleCnt="0"/>
      <dgm:spPr/>
    </dgm:pt>
    <dgm:pt modelId="{85B8002A-99E3-41BE-9544-C66D3598D8D0}" type="pres">
      <dgm:prSet presAssocID="{298994D8-1290-44BE-A604-9F07FBD3C9F6}" presName="textRect" presStyleLbl="revTx" presStyleIdx="2" presStyleCnt="4">
        <dgm:presLayoutVars>
          <dgm:chMax val="1"/>
          <dgm:chPref val="1"/>
        </dgm:presLayoutVars>
      </dgm:prSet>
      <dgm:spPr/>
    </dgm:pt>
    <dgm:pt modelId="{5FB4DACC-51FF-4227-9DDA-E1BFD236E63E}" type="pres">
      <dgm:prSet presAssocID="{FB293476-4AD1-4634-A865-9328D8536220}" presName="sibTrans" presStyleLbl="sibTrans2D1" presStyleIdx="0" presStyleCnt="0"/>
      <dgm:spPr/>
    </dgm:pt>
    <dgm:pt modelId="{58140FA0-3662-4455-85EB-DD48FB23C046}" type="pres">
      <dgm:prSet presAssocID="{530BCE84-E386-4450-8A15-29B9EDA6D327}" presName="compNode" presStyleCnt="0"/>
      <dgm:spPr/>
    </dgm:pt>
    <dgm:pt modelId="{7681BF96-7B63-4544-8304-EDEFBDC5D0F1}" type="pres">
      <dgm:prSet presAssocID="{530BCE84-E386-4450-8A15-29B9EDA6D327}" presName="iconBgRect" presStyleLbl="bgShp" presStyleIdx="3" presStyleCnt="4"/>
      <dgm:spPr/>
    </dgm:pt>
    <dgm:pt modelId="{D469EABB-3A59-4C71-821B-C3C857B77CAA}" type="pres">
      <dgm:prSet presAssocID="{530BCE84-E386-4450-8A15-29B9EDA6D32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7904D45B-E4F2-4561-B272-B31F5604DE57}" type="pres">
      <dgm:prSet presAssocID="{530BCE84-E386-4450-8A15-29B9EDA6D327}" presName="spaceRect" presStyleCnt="0"/>
      <dgm:spPr/>
    </dgm:pt>
    <dgm:pt modelId="{895892D3-64D2-4EA7-B6CF-3C6F174E33EB}" type="pres">
      <dgm:prSet presAssocID="{530BCE84-E386-4450-8A15-29B9EDA6D32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932F330-DC8E-43BD-9EF4-370980C74C1A}" type="presOf" srcId="{530BCE84-E386-4450-8A15-29B9EDA6D327}" destId="{895892D3-64D2-4EA7-B6CF-3C6F174E33EB}" srcOrd="0" destOrd="0" presId="urn:microsoft.com/office/officeart/2018/2/layout/IconCircleList"/>
    <dgm:cxn modelId="{02BEBD38-A89F-4D3A-AF08-F25FD48DF200}" type="presOf" srcId="{298994D8-1290-44BE-A604-9F07FBD3C9F6}" destId="{85B8002A-99E3-41BE-9544-C66D3598D8D0}" srcOrd="0" destOrd="0" presId="urn:microsoft.com/office/officeart/2018/2/layout/IconCircleList"/>
    <dgm:cxn modelId="{1F97A877-2633-4091-8EA1-2161496E84D5}" srcId="{B17A4542-83D1-4A50-B84E-232433B9B7AA}" destId="{FBAB0829-E4AD-45FC-8367-6814E31836CE}" srcOrd="0" destOrd="0" parTransId="{64B0D96B-A763-42E0-81F4-278875E80221}" sibTransId="{62B0BEBC-D034-4D9D-A64C-61ACD0656232}"/>
    <dgm:cxn modelId="{C2D77B9F-F855-4A13-9CB9-FE98145B8381}" type="presOf" srcId="{B17A4542-83D1-4A50-B84E-232433B9B7AA}" destId="{52385658-9A2D-4830-B1A6-75357FCB69B6}" srcOrd="0" destOrd="0" presId="urn:microsoft.com/office/officeart/2018/2/layout/IconCircleList"/>
    <dgm:cxn modelId="{0667C2A7-26CC-4BA1-BEF2-2F76007C2CC2}" type="presOf" srcId="{0AE59FB5-ED9C-45E4-BE15-AEF81312D0C7}" destId="{5B39EF99-CAE5-41A5-A389-08CFBA497A94}" srcOrd="0" destOrd="0" presId="urn:microsoft.com/office/officeart/2018/2/layout/IconCircleList"/>
    <dgm:cxn modelId="{D6B4B8B4-82D7-42EB-84AB-CC6DD535138C}" type="presOf" srcId="{FBAB0829-E4AD-45FC-8367-6814E31836CE}" destId="{765B3D01-3F81-4F2E-B306-B60BBA3AAB4C}" srcOrd="0" destOrd="0" presId="urn:microsoft.com/office/officeart/2018/2/layout/IconCircleList"/>
    <dgm:cxn modelId="{489980C4-0BD7-4DBF-88C5-54CDF723E941}" type="presOf" srcId="{DBA09662-268B-4B7F-A1A4-CD3908842206}" destId="{9C888B6F-6B82-4686-8F08-1A9EA6ABB01B}" srcOrd="0" destOrd="0" presId="urn:microsoft.com/office/officeart/2018/2/layout/IconCircleList"/>
    <dgm:cxn modelId="{39C437DF-633D-4F78-9E05-EE2C75AE4542}" type="presOf" srcId="{62B0BEBC-D034-4D9D-A64C-61ACD0656232}" destId="{9B4D14BA-0343-44EE-9903-519BAABFA6CF}" srcOrd="0" destOrd="0" presId="urn:microsoft.com/office/officeart/2018/2/layout/IconCircleList"/>
    <dgm:cxn modelId="{FFCFDDE2-0B16-4C8F-B88F-2EB622EE9C8F}" type="presOf" srcId="{FB293476-4AD1-4634-A865-9328D8536220}" destId="{5FB4DACC-51FF-4227-9DDA-E1BFD236E63E}" srcOrd="0" destOrd="0" presId="urn:microsoft.com/office/officeart/2018/2/layout/IconCircleList"/>
    <dgm:cxn modelId="{1B026FE7-5DBF-4D16-86FF-C9E862D2C65B}" srcId="{B17A4542-83D1-4A50-B84E-232433B9B7AA}" destId="{DBA09662-268B-4B7F-A1A4-CD3908842206}" srcOrd="1" destOrd="0" parTransId="{15C0B557-AEB6-4A9E-80C4-D048A8CA819A}" sibTransId="{0AE59FB5-ED9C-45E4-BE15-AEF81312D0C7}"/>
    <dgm:cxn modelId="{FDE70DF2-6DC2-4CCA-B943-1B28D27C90C1}" srcId="{B17A4542-83D1-4A50-B84E-232433B9B7AA}" destId="{298994D8-1290-44BE-A604-9F07FBD3C9F6}" srcOrd="2" destOrd="0" parTransId="{AE2D36E1-DFD0-4AA3-808C-C2E631CC710A}" sibTransId="{FB293476-4AD1-4634-A865-9328D8536220}"/>
    <dgm:cxn modelId="{63C1D0F3-2E89-4939-B1F8-DC276036687A}" srcId="{B17A4542-83D1-4A50-B84E-232433B9B7AA}" destId="{530BCE84-E386-4450-8A15-29B9EDA6D327}" srcOrd="3" destOrd="0" parTransId="{7F02E9DF-934D-448F-B258-949C78C22924}" sibTransId="{19FF4297-F34E-4D78-BDE4-B2FA723CFB20}"/>
    <dgm:cxn modelId="{DAC1FE8E-A14E-4611-9630-F352B2C16F8A}" type="presParOf" srcId="{52385658-9A2D-4830-B1A6-75357FCB69B6}" destId="{6D99615C-6182-44A2-851A-93869A1B01B4}" srcOrd="0" destOrd="0" presId="urn:microsoft.com/office/officeart/2018/2/layout/IconCircleList"/>
    <dgm:cxn modelId="{BC3EC0F0-2202-4AB2-BF8B-0339BECF103C}" type="presParOf" srcId="{6D99615C-6182-44A2-851A-93869A1B01B4}" destId="{1D16CA84-3BA6-4C7E-BB38-65F94EC53F0E}" srcOrd="0" destOrd="0" presId="urn:microsoft.com/office/officeart/2018/2/layout/IconCircleList"/>
    <dgm:cxn modelId="{EF3000C5-9ADE-4030-863A-6227B32A5178}" type="presParOf" srcId="{1D16CA84-3BA6-4C7E-BB38-65F94EC53F0E}" destId="{38516D78-7D38-4273-86B6-2B880C059AE2}" srcOrd="0" destOrd="0" presId="urn:microsoft.com/office/officeart/2018/2/layout/IconCircleList"/>
    <dgm:cxn modelId="{A514D7BD-6D3E-491B-873C-5B6CAB1C72D7}" type="presParOf" srcId="{1D16CA84-3BA6-4C7E-BB38-65F94EC53F0E}" destId="{7A4B2053-CE58-412A-9091-6A81C6EA2D7A}" srcOrd="1" destOrd="0" presId="urn:microsoft.com/office/officeart/2018/2/layout/IconCircleList"/>
    <dgm:cxn modelId="{45E39234-8497-4423-A84A-06463F41F50A}" type="presParOf" srcId="{1D16CA84-3BA6-4C7E-BB38-65F94EC53F0E}" destId="{8A09B44E-1C3A-409E-A40C-B89A4C42CEF0}" srcOrd="2" destOrd="0" presId="urn:microsoft.com/office/officeart/2018/2/layout/IconCircleList"/>
    <dgm:cxn modelId="{1F015CB9-39FE-4766-918F-3FB1DAA45C22}" type="presParOf" srcId="{1D16CA84-3BA6-4C7E-BB38-65F94EC53F0E}" destId="{765B3D01-3F81-4F2E-B306-B60BBA3AAB4C}" srcOrd="3" destOrd="0" presId="urn:microsoft.com/office/officeart/2018/2/layout/IconCircleList"/>
    <dgm:cxn modelId="{93449A55-B64C-4007-A667-D190902516EE}" type="presParOf" srcId="{6D99615C-6182-44A2-851A-93869A1B01B4}" destId="{9B4D14BA-0343-44EE-9903-519BAABFA6CF}" srcOrd="1" destOrd="0" presId="urn:microsoft.com/office/officeart/2018/2/layout/IconCircleList"/>
    <dgm:cxn modelId="{38B9C0BA-7D38-4ABB-AFDB-A5CD1C26705E}" type="presParOf" srcId="{6D99615C-6182-44A2-851A-93869A1B01B4}" destId="{74EE2AF5-345B-43CB-BA06-9A012537F1CF}" srcOrd="2" destOrd="0" presId="urn:microsoft.com/office/officeart/2018/2/layout/IconCircleList"/>
    <dgm:cxn modelId="{0F255AF7-223A-43E1-BCD6-AB538C2568F5}" type="presParOf" srcId="{74EE2AF5-345B-43CB-BA06-9A012537F1CF}" destId="{F42BC6A3-9693-4449-B35A-84F69CC41DFE}" srcOrd="0" destOrd="0" presId="urn:microsoft.com/office/officeart/2018/2/layout/IconCircleList"/>
    <dgm:cxn modelId="{68F343CF-546F-4A3D-A9E2-50641D07AA80}" type="presParOf" srcId="{74EE2AF5-345B-43CB-BA06-9A012537F1CF}" destId="{E373D366-A547-4EE6-8F24-23EFEC71CBAD}" srcOrd="1" destOrd="0" presId="urn:microsoft.com/office/officeart/2018/2/layout/IconCircleList"/>
    <dgm:cxn modelId="{DA447712-A1EE-4255-A0B7-170C5BD00D23}" type="presParOf" srcId="{74EE2AF5-345B-43CB-BA06-9A012537F1CF}" destId="{A6D32A34-BCE9-47DB-8AB0-C36061F3B5F0}" srcOrd="2" destOrd="0" presId="urn:microsoft.com/office/officeart/2018/2/layout/IconCircleList"/>
    <dgm:cxn modelId="{0251D104-7AF0-435B-B470-9181FF2D4615}" type="presParOf" srcId="{74EE2AF5-345B-43CB-BA06-9A012537F1CF}" destId="{9C888B6F-6B82-4686-8F08-1A9EA6ABB01B}" srcOrd="3" destOrd="0" presId="urn:microsoft.com/office/officeart/2018/2/layout/IconCircleList"/>
    <dgm:cxn modelId="{EFDDF6F5-FF14-4DA8-9BE3-1C0DC09E51FF}" type="presParOf" srcId="{6D99615C-6182-44A2-851A-93869A1B01B4}" destId="{5B39EF99-CAE5-41A5-A389-08CFBA497A94}" srcOrd="3" destOrd="0" presId="urn:microsoft.com/office/officeart/2018/2/layout/IconCircleList"/>
    <dgm:cxn modelId="{D05C47CF-8D98-41E6-A974-1C5785D385EE}" type="presParOf" srcId="{6D99615C-6182-44A2-851A-93869A1B01B4}" destId="{2220A2BC-3593-4B78-90B2-6A1EF4578353}" srcOrd="4" destOrd="0" presId="urn:microsoft.com/office/officeart/2018/2/layout/IconCircleList"/>
    <dgm:cxn modelId="{62F05CA8-03B0-4B8C-8DC6-18FF822C469C}" type="presParOf" srcId="{2220A2BC-3593-4B78-90B2-6A1EF4578353}" destId="{A87B3C52-7152-4014-93AB-34A8E2DAE413}" srcOrd="0" destOrd="0" presId="urn:microsoft.com/office/officeart/2018/2/layout/IconCircleList"/>
    <dgm:cxn modelId="{0F9313D0-B43A-4D54-8F38-4C7844122164}" type="presParOf" srcId="{2220A2BC-3593-4B78-90B2-6A1EF4578353}" destId="{15EF53B8-DE4B-4F40-8960-9BA3C12BF307}" srcOrd="1" destOrd="0" presId="urn:microsoft.com/office/officeart/2018/2/layout/IconCircleList"/>
    <dgm:cxn modelId="{456F8E7A-85AB-405D-A97D-A04FC1590F9E}" type="presParOf" srcId="{2220A2BC-3593-4B78-90B2-6A1EF4578353}" destId="{4C191ED0-F838-4761-84C0-0DE7201ED87B}" srcOrd="2" destOrd="0" presId="urn:microsoft.com/office/officeart/2018/2/layout/IconCircleList"/>
    <dgm:cxn modelId="{2C5A6A76-D445-45C8-BD69-64D833FD3E49}" type="presParOf" srcId="{2220A2BC-3593-4B78-90B2-6A1EF4578353}" destId="{85B8002A-99E3-41BE-9544-C66D3598D8D0}" srcOrd="3" destOrd="0" presId="urn:microsoft.com/office/officeart/2018/2/layout/IconCircleList"/>
    <dgm:cxn modelId="{D3AC870F-E390-4832-AA85-FAB47D65AD42}" type="presParOf" srcId="{6D99615C-6182-44A2-851A-93869A1B01B4}" destId="{5FB4DACC-51FF-4227-9DDA-E1BFD236E63E}" srcOrd="5" destOrd="0" presId="urn:microsoft.com/office/officeart/2018/2/layout/IconCircleList"/>
    <dgm:cxn modelId="{CC0C1788-2D8C-4C4D-B291-3C317A104706}" type="presParOf" srcId="{6D99615C-6182-44A2-851A-93869A1B01B4}" destId="{58140FA0-3662-4455-85EB-DD48FB23C046}" srcOrd="6" destOrd="0" presId="urn:microsoft.com/office/officeart/2018/2/layout/IconCircleList"/>
    <dgm:cxn modelId="{92567F20-7B60-45F4-8407-773BB2B796C7}" type="presParOf" srcId="{58140FA0-3662-4455-85EB-DD48FB23C046}" destId="{7681BF96-7B63-4544-8304-EDEFBDC5D0F1}" srcOrd="0" destOrd="0" presId="urn:microsoft.com/office/officeart/2018/2/layout/IconCircleList"/>
    <dgm:cxn modelId="{38824DB1-86E5-4DA4-B16F-7A811720343B}" type="presParOf" srcId="{58140FA0-3662-4455-85EB-DD48FB23C046}" destId="{D469EABB-3A59-4C71-821B-C3C857B77CAA}" srcOrd="1" destOrd="0" presId="urn:microsoft.com/office/officeart/2018/2/layout/IconCircleList"/>
    <dgm:cxn modelId="{BE255F71-C2F7-4E96-9901-18D8B339CDA6}" type="presParOf" srcId="{58140FA0-3662-4455-85EB-DD48FB23C046}" destId="{7904D45B-E4F2-4561-B272-B31F5604DE57}" srcOrd="2" destOrd="0" presId="urn:microsoft.com/office/officeart/2018/2/layout/IconCircleList"/>
    <dgm:cxn modelId="{6EEE63D2-A69E-4B93-875F-5C59887F637B}" type="presParOf" srcId="{58140FA0-3662-4455-85EB-DD48FB23C046}" destId="{895892D3-64D2-4EA7-B6CF-3C6F174E33E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D9C43F-84A2-4BFD-B884-B1AA5362BA2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CCB4392-4FC8-4CB1-9AC4-20972DA2CEAC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Functionality</a:t>
          </a:r>
          <a:r>
            <a:rPr lang="en-US" sz="2400" b="1" dirty="0">
              <a:ln>
                <a:solidFill>
                  <a:srgbClr val="FFFF00"/>
                </a:solidFill>
              </a:ln>
              <a:solidFill>
                <a:srgbClr val="002060"/>
              </a:solidFill>
              <a:latin typeface="Century Gothic" panose="020B0502020202020204"/>
            </a:rPr>
            <a:t> of all Sensors</a:t>
          </a:r>
          <a:endParaRPr lang="en-US" sz="2400" b="1" dirty="0">
            <a:ln>
              <a:solidFill>
                <a:srgbClr val="FFFF00"/>
              </a:solidFill>
            </a:ln>
            <a:solidFill>
              <a:srgbClr val="002060"/>
            </a:solidFill>
          </a:endParaRPr>
        </a:p>
      </dgm:t>
    </dgm:pt>
    <dgm:pt modelId="{3A74F1CC-B381-460B-BBC6-A276D2A93FBB}" type="parTrans" cxnId="{51F9A647-2F07-44E6-80A5-26B3197DB72A}">
      <dgm:prSet/>
      <dgm:spPr/>
      <dgm:t>
        <a:bodyPr/>
        <a:lstStyle/>
        <a:p>
          <a:endParaRPr lang="en-US"/>
        </a:p>
      </dgm:t>
    </dgm:pt>
    <dgm:pt modelId="{D8234073-EF4B-47B0-BFF7-045673EDC8A3}" type="sibTrans" cxnId="{51F9A647-2F07-44E6-80A5-26B3197DB72A}">
      <dgm:prSet/>
      <dgm:spPr/>
      <dgm:t>
        <a:bodyPr/>
        <a:lstStyle/>
        <a:p>
          <a:endParaRPr lang="en-US"/>
        </a:p>
      </dgm:t>
    </dgm:pt>
    <dgm:pt modelId="{6D119D60-09E3-461E-BFFB-713884397461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System Design Document</a:t>
          </a:r>
        </a:p>
      </dgm:t>
    </dgm:pt>
    <dgm:pt modelId="{E8EAEE5A-A432-4735-928F-6D9C01E94D3E}" type="parTrans" cxnId="{4622F59E-D5E8-4277-8D47-D150E55FC4BA}">
      <dgm:prSet/>
      <dgm:spPr/>
      <dgm:t>
        <a:bodyPr/>
        <a:lstStyle/>
        <a:p>
          <a:endParaRPr lang="en-US"/>
        </a:p>
      </dgm:t>
    </dgm:pt>
    <dgm:pt modelId="{03E6C5FC-B2A8-4E0E-A0BF-3C455B3771EF}" type="sibTrans" cxnId="{4622F59E-D5E8-4277-8D47-D150E55FC4BA}">
      <dgm:prSet/>
      <dgm:spPr/>
      <dgm:t>
        <a:bodyPr/>
        <a:lstStyle/>
        <a:p>
          <a:endParaRPr lang="en-US"/>
        </a:p>
      </dgm:t>
    </dgm:pt>
    <dgm:pt modelId="{0E6198EA-EB47-4B29-B2A6-7652585D3855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Communication Protocol Design</a:t>
          </a:r>
        </a:p>
      </dgm:t>
    </dgm:pt>
    <dgm:pt modelId="{5F6EFBC9-2AAB-47CD-A746-E7EDCBEDBFB0}" type="parTrans" cxnId="{CAECFBCE-504C-45A8-94E2-04AD7C9A19BC}">
      <dgm:prSet/>
      <dgm:spPr/>
      <dgm:t>
        <a:bodyPr/>
        <a:lstStyle/>
        <a:p>
          <a:endParaRPr lang="en-US"/>
        </a:p>
      </dgm:t>
    </dgm:pt>
    <dgm:pt modelId="{DEED0788-2506-4CC1-8EE6-F9AD0A67B6AE}" type="sibTrans" cxnId="{CAECFBCE-504C-45A8-94E2-04AD7C9A19BC}">
      <dgm:prSet/>
      <dgm:spPr/>
      <dgm:t>
        <a:bodyPr/>
        <a:lstStyle/>
        <a:p>
          <a:endParaRPr lang="en-US"/>
        </a:p>
      </dgm:t>
    </dgm:pt>
    <dgm:pt modelId="{098AD836-C479-47AD-91D6-E9B23CC60879}" type="pres">
      <dgm:prSet presAssocID="{DDD9C43F-84A2-4BFD-B884-B1AA5362BA25}" presName="root" presStyleCnt="0">
        <dgm:presLayoutVars>
          <dgm:dir/>
          <dgm:resizeHandles val="exact"/>
        </dgm:presLayoutVars>
      </dgm:prSet>
      <dgm:spPr/>
    </dgm:pt>
    <dgm:pt modelId="{BB6C87C3-5F82-40E8-8040-376EC5699B82}" type="pres">
      <dgm:prSet presAssocID="{6CCB4392-4FC8-4CB1-9AC4-20972DA2CEAC}" presName="compNode" presStyleCnt="0"/>
      <dgm:spPr/>
    </dgm:pt>
    <dgm:pt modelId="{295DB6AC-B286-44B8-AF67-85FA28956885}" type="pres">
      <dgm:prSet presAssocID="{6CCB4392-4FC8-4CB1-9AC4-20972DA2CEAC}" presName="iconBgRect" presStyleLbl="bgShp" presStyleIdx="0" presStyleCnt="3"/>
      <dgm:spPr/>
    </dgm:pt>
    <dgm:pt modelId="{300322D4-70DC-42D9-AD21-52B0DC5C5C98}" type="pres">
      <dgm:prSet presAssocID="{6CCB4392-4FC8-4CB1-9AC4-20972DA2CE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97F7B8A1-D7EE-4D13-9FD8-1B82CDAC085D}" type="pres">
      <dgm:prSet presAssocID="{6CCB4392-4FC8-4CB1-9AC4-20972DA2CEAC}" presName="spaceRect" presStyleCnt="0"/>
      <dgm:spPr/>
    </dgm:pt>
    <dgm:pt modelId="{CD0A8762-3D9C-4755-A877-09A3918ABAAA}" type="pres">
      <dgm:prSet presAssocID="{6CCB4392-4FC8-4CB1-9AC4-20972DA2CEAC}" presName="textRect" presStyleLbl="revTx" presStyleIdx="0" presStyleCnt="3">
        <dgm:presLayoutVars>
          <dgm:chMax val="1"/>
          <dgm:chPref val="1"/>
        </dgm:presLayoutVars>
      </dgm:prSet>
      <dgm:spPr/>
    </dgm:pt>
    <dgm:pt modelId="{64776D3C-F753-4DAF-AB1F-ADDED4B02247}" type="pres">
      <dgm:prSet presAssocID="{D8234073-EF4B-47B0-BFF7-045673EDC8A3}" presName="sibTrans" presStyleCnt="0"/>
      <dgm:spPr/>
    </dgm:pt>
    <dgm:pt modelId="{8EF11141-0D9B-4472-8522-A5DD22A79702}" type="pres">
      <dgm:prSet presAssocID="{6D119D60-09E3-461E-BFFB-713884397461}" presName="compNode" presStyleCnt="0"/>
      <dgm:spPr/>
    </dgm:pt>
    <dgm:pt modelId="{96C12F3A-DB3B-418D-B5E6-CA51D4CC0BA1}" type="pres">
      <dgm:prSet presAssocID="{6D119D60-09E3-461E-BFFB-713884397461}" presName="iconBgRect" presStyleLbl="bgShp" presStyleIdx="1" presStyleCnt="3"/>
      <dgm:spPr/>
    </dgm:pt>
    <dgm:pt modelId="{B5565C26-D4CF-421D-82CC-22C71F02DEF1}" type="pres">
      <dgm:prSet presAssocID="{6D119D60-09E3-461E-BFFB-71388439746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5B71EF3-7FE5-4883-931C-CCFE15621D3E}" type="pres">
      <dgm:prSet presAssocID="{6D119D60-09E3-461E-BFFB-713884397461}" presName="spaceRect" presStyleCnt="0"/>
      <dgm:spPr/>
    </dgm:pt>
    <dgm:pt modelId="{B04007ED-0E4F-41EC-96B4-D9BF08D5B7C5}" type="pres">
      <dgm:prSet presAssocID="{6D119D60-09E3-461E-BFFB-713884397461}" presName="textRect" presStyleLbl="revTx" presStyleIdx="1" presStyleCnt="3">
        <dgm:presLayoutVars>
          <dgm:chMax val="1"/>
          <dgm:chPref val="1"/>
        </dgm:presLayoutVars>
      </dgm:prSet>
      <dgm:spPr/>
    </dgm:pt>
    <dgm:pt modelId="{35C9E5A4-AD0A-4639-9E94-2EEAF75F41D8}" type="pres">
      <dgm:prSet presAssocID="{03E6C5FC-B2A8-4E0E-A0BF-3C455B3771EF}" presName="sibTrans" presStyleCnt="0"/>
      <dgm:spPr/>
    </dgm:pt>
    <dgm:pt modelId="{5459383E-9877-4F2B-AB1A-E16AAA9E4B6A}" type="pres">
      <dgm:prSet presAssocID="{0E6198EA-EB47-4B29-B2A6-7652585D3855}" presName="compNode" presStyleCnt="0"/>
      <dgm:spPr/>
    </dgm:pt>
    <dgm:pt modelId="{DDA38CAB-868E-4EEB-A164-C9384C2CEDD4}" type="pres">
      <dgm:prSet presAssocID="{0E6198EA-EB47-4B29-B2A6-7652585D3855}" presName="iconBgRect" presStyleLbl="bgShp" presStyleIdx="2" presStyleCnt="3"/>
      <dgm:spPr/>
    </dgm:pt>
    <dgm:pt modelId="{DB2DC6AD-3E34-4AC8-AACD-FF5673595E5F}" type="pres">
      <dgm:prSet presAssocID="{0E6198EA-EB47-4B29-B2A6-7652585D385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3AD6AE6A-A26A-40C3-B465-BA47054E34F7}" type="pres">
      <dgm:prSet presAssocID="{0E6198EA-EB47-4B29-B2A6-7652585D3855}" presName="spaceRect" presStyleCnt="0"/>
      <dgm:spPr/>
    </dgm:pt>
    <dgm:pt modelId="{24F39E18-2134-44DE-A1AF-1A0FE8F8BC30}" type="pres">
      <dgm:prSet presAssocID="{0E6198EA-EB47-4B29-B2A6-7652585D385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C38013-8730-42F9-9F5E-33F9DEE30640}" type="presOf" srcId="{0E6198EA-EB47-4B29-B2A6-7652585D3855}" destId="{24F39E18-2134-44DE-A1AF-1A0FE8F8BC30}" srcOrd="0" destOrd="0" presId="urn:microsoft.com/office/officeart/2018/5/layout/IconCircleLabelList"/>
    <dgm:cxn modelId="{6321655E-6F44-44FD-9261-CF1512D7BA32}" type="presOf" srcId="{6D119D60-09E3-461E-BFFB-713884397461}" destId="{B04007ED-0E4F-41EC-96B4-D9BF08D5B7C5}" srcOrd="0" destOrd="0" presId="urn:microsoft.com/office/officeart/2018/5/layout/IconCircleLabelList"/>
    <dgm:cxn modelId="{51F9A647-2F07-44E6-80A5-26B3197DB72A}" srcId="{DDD9C43F-84A2-4BFD-B884-B1AA5362BA25}" destId="{6CCB4392-4FC8-4CB1-9AC4-20972DA2CEAC}" srcOrd="0" destOrd="0" parTransId="{3A74F1CC-B381-460B-BBC6-A276D2A93FBB}" sibTransId="{D8234073-EF4B-47B0-BFF7-045673EDC8A3}"/>
    <dgm:cxn modelId="{297EA68B-A7D0-43E2-A9FC-62AA439AB5E7}" type="presOf" srcId="{6CCB4392-4FC8-4CB1-9AC4-20972DA2CEAC}" destId="{CD0A8762-3D9C-4755-A877-09A3918ABAAA}" srcOrd="0" destOrd="0" presId="urn:microsoft.com/office/officeart/2018/5/layout/IconCircleLabelList"/>
    <dgm:cxn modelId="{4622F59E-D5E8-4277-8D47-D150E55FC4BA}" srcId="{DDD9C43F-84A2-4BFD-B884-B1AA5362BA25}" destId="{6D119D60-09E3-461E-BFFB-713884397461}" srcOrd="1" destOrd="0" parTransId="{E8EAEE5A-A432-4735-928F-6D9C01E94D3E}" sibTransId="{03E6C5FC-B2A8-4E0E-A0BF-3C455B3771EF}"/>
    <dgm:cxn modelId="{CAECFBCE-504C-45A8-94E2-04AD7C9A19BC}" srcId="{DDD9C43F-84A2-4BFD-B884-B1AA5362BA25}" destId="{0E6198EA-EB47-4B29-B2A6-7652585D3855}" srcOrd="2" destOrd="0" parTransId="{5F6EFBC9-2AAB-47CD-A746-E7EDCBEDBFB0}" sibTransId="{DEED0788-2506-4CC1-8EE6-F9AD0A67B6AE}"/>
    <dgm:cxn modelId="{82119BDA-DF9C-4270-B35C-56BFA17EF641}" type="presOf" srcId="{DDD9C43F-84A2-4BFD-B884-B1AA5362BA25}" destId="{098AD836-C479-47AD-91D6-E9B23CC60879}" srcOrd="0" destOrd="0" presId="urn:microsoft.com/office/officeart/2018/5/layout/IconCircleLabelList"/>
    <dgm:cxn modelId="{0E37A25F-1DA5-4F14-9E33-10FD2FBD9FAC}" type="presParOf" srcId="{098AD836-C479-47AD-91D6-E9B23CC60879}" destId="{BB6C87C3-5F82-40E8-8040-376EC5699B82}" srcOrd="0" destOrd="0" presId="urn:microsoft.com/office/officeart/2018/5/layout/IconCircleLabelList"/>
    <dgm:cxn modelId="{1F68FCA7-0796-4965-89BC-5AA9A142CBC4}" type="presParOf" srcId="{BB6C87C3-5F82-40E8-8040-376EC5699B82}" destId="{295DB6AC-B286-44B8-AF67-85FA28956885}" srcOrd="0" destOrd="0" presId="urn:microsoft.com/office/officeart/2018/5/layout/IconCircleLabelList"/>
    <dgm:cxn modelId="{0845274C-1D08-4A9D-9A90-35F2FD5C288E}" type="presParOf" srcId="{BB6C87C3-5F82-40E8-8040-376EC5699B82}" destId="{300322D4-70DC-42D9-AD21-52B0DC5C5C98}" srcOrd="1" destOrd="0" presId="urn:microsoft.com/office/officeart/2018/5/layout/IconCircleLabelList"/>
    <dgm:cxn modelId="{5878A0FE-12DA-4B59-804F-A0438CFF3171}" type="presParOf" srcId="{BB6C87C3-5F82-40E8-8040-376EC5699B82}" destId="{97F7B8A1-D7EE-4D13-9FD8-1B82CDAC085D}" srcOrd="2" destOrd="0" presId="urn:microsoft.com/office/officeart/2018/5/layout/IconCircleLabelList"/>
    <dgm:cxn modelId="{DF138304-BF46-458E-A8B4-0923ACB0A46A}" type="presParOf" srcId="{BB6C87C3-5F82-40E8-8040-376EC5699B82}" destId="{CD0A8762-3D9C-4755-A877-09A3918ABAAA}" srcOrd="3" destOrd="0" presId="urn:microsoft.com/office/officeart/2018/5/layout/IconCircleLabelList"/>
    <dgm:cxn modelId="{6E4AC64C-A935-4FDE-AC64-2022121084F5}" type="presParOf" srcId="{098AD836-C479-47AD-91D6-E9B23CC60879}" destId="{64776D3C-F753-4DAF-AB1F-ADDED4B02247}" srcOrd="1" destOrd="0" presId="urn:microsoft.com/office/officeart/2018/5/layout/IconCircleLabelList"/>
    <dgm:cxn modelId="{0D2EBA60-994D-44C8-A614-A2082C9D8C10}" type="presParOf" srcId="{098AD836-C479-47AD-91D6-E9B23CC60879}" destId="{8EF11141-0D9B-4472-8522-A5DD22A79702}" srcOrd="2" destOrd="0" presId="urn:microsoft.com/office/officeart/2018/5/layout/IconCircleLabelList"/>
    <dgm:cxn modelId="{9F6A6661-59F7-4A83-9923-CF37FBB5F57B}" type="presParOf" srcId="{8EF11141-0D9B-4472-8522-A5DD22A79702}" destId="{96C12F3A-DB3B-418D-B5E6-CA51D4CC0BA1}" srcOrd="0" destOrd="0" presId="urn:microsoft.com/office/officeart/2018/5/layout/IconCircleLabelList"/>
    <dgm:cxn modelId="{42A15AF9-0286-4DE8-9CCC-3962D94A616A}" type="presParOf" srcId="{8EF11141-0D9B-4472-8522-A5DD22A79702}" destId="{B5565C26-D4CF-421D-82CC-22C71F02DEF1}" srcOrd="1" destOrd="0" presId="urn:microsoft.com/office/officeart/2018/5/layout/IconCircleLabelList"/>
    <dgm:cxn modelId="{532FE428-38FD-4E4F-993D-0B8D1255198B}" type="presParOf" srcId="{8EF11141-0D9B-4472-8522-A5DD22A79702}" destId="{B5B71EF3-7FE5-4883-931C-CCFE15621D3E}" srcOrd="2" destOrd="0" presId="urn:microsoft.com/office/officeart/2018/5/layout/IconCircleLabelList"/>
    <dgm:cxn modelId="{D0487B1A-9E68-4344-9D68-115CA0B06587}" type="presParOf" srcId="{8EF11141-0D9B-4472-8522-A5DD22A79702}" destId="{B04007ED-0E4F-41EC-96B4-D9BF08D5B7C5}" srcOrd="3" destOrd="0" presId="urn:microsoft.com/office/officeart/2018/5/layout/IconCircleLabelList"/>
    <dgm:cxn modelId="{AF8834F5-4084-4FCC-873F-B25E67D5DB46}" type="presParOf" srcId="{098AD836-C479-47AD-91D6-E9B23CC60879}" destId="{35C9E5A4-AD0A-4639-9E94-2EEAF75F41D8}" srcOrd="3" destOrd="0" presId="urn:microsoft.com/office/officeart/2018/5/layout/IconCircleLabelList"/>
    <dgm:cxn modelId="{A561760C-A04A-4FAE-A323-D0CE41114748}" type="presParOf" srcId="{098AD836-C479-47AD-91D6-E9B23CC60879}" destId="{5459383E-9877-4F2B-AB1A-E16AAA9E4B6A}" srcOrd="4" destOrd="0" presId="urn:microsoft.com/office/officeart/2018/5/layout/IconCircleLabelList"/>
    <dgm:cxn modelId="{39982A4E-1E77-4358-9E87-CAE33B278550}" type="presParOf" srcId="{5459383E-9877-4F2B-AB1A-E16AAA9E4B6A}" destId="{DDA38CAB-868E-4EEB-A164-C9384C2CEDD4}" srcOrd="0" destOrd="0" presId="urn:microsoft.com/office/officeart/2018/5/layout/IconCircleLabelList"/>
    <dgm:cxn modelId="{08BEDAFE-07BE-4F01-A7D1-6DABE23F55C2}" type="presParOf" srcId="{5459383E-9877-4F2B-AB1A-E16AAA9E4B6A}" destId="{DB2DC6AD-3E34-4AC8-AACD-FF5673595E5F}" srcOrd="1" destOrd="0" presId="urn:microsoft.com/office/officeart/2018/5/layout/IconCircleLabelList"/>
    <dgm:cxn modelId="{4E037DE2-5891-4638-AF80-714D03CBB2CE}" type="presParOf" srcId="{5459383E-9877-4F2B-AB1A-E16AAA9E4B6A}" destId="{3AD6AE6A-A26A-40C3-B465-BA47054E34F7}" srcOrd="2" destOrd="0" presId="urn:microsoft.com/office/officeart/2018/5/layout/IconCircleLabelList"/>
    <dgm:cxn modelId="{805357D5-821F-45EA-8AAB-31F7D647FB22}" type="presParOf" srcId="{5459383E-9877-4F2B-AB1A-E16AAA9E4B6A}" destId="{24F39E18-2134-44DE-A1AF-1A0FE8F8BC3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516D78-7D38-4273-86B6-2B880C059AE2}">
      <dsp:nvSpPr>
        <dsp:cNvPr id="0" name=""/>
        <dsp:cNvSpPr/>
      </dsp:nvSpPr>
      <dsp:spPr>
        <a:xfrm>
          <a:off x="87113" y="39355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4B2053-CE58-412A-9091-6A81C6EA2D7A}">
      <dsp:nvSpPr>
        <dsp:cNvPr id="0" name=""/>
        <dsp:cNvSpPr/>
      </dsp:nvSpPr>
      <dsp:spPr>
        <a:xfrm>
          <a:off x="319538" y="625976"/>
          <a:ext cx="641934" cy="6419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65B3D01-3F81-4F2E-B306-B60BBA3AAB4C}">
      <dsp:nvSpPr>
        <dsp:cNvPr id="0" name=""/>
        <dsp:cNvSpPr/>
      </dsp:nvSpPr>
      <dsp:spPr>
        <a:xfrm>
          <a:off x="1431065" y="39355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Simulated Ventilation Box</a:t>
          </a:r>
        </a:p>
      </dsp:txBody>
      <dsp:txXfrm>
        <a:off x="1431065" y="393551"/>
        <a:ext cx="2608848" cy="1106784"/>
      </dsp:txXfrm>
    </dsp:sp>
    <dsp:sp modelId="{F42BC6A3-9693-4449-B35A-84F69CC41DFE}">
      <dsp:nvSpPr>
        <dsp:cNvPr id="0" name=""/>
        <dsp:cNvSpPr/>
      </dsp:nvSpPr>
      <dsp:spPr>
        <a:xfrm>
          <a:off x="4494486" y="39355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73D366-A547-4EE6-8F24-23EFEC71CBAD}">
      <dsp:nvSpPr>
        <dsp:cNvPr id="0" name=""/>
        <dsp:cNvSpPr/>
      </dsp:nvSpPr>
      <dsp:spPr>
        <a:xfrm>
          <a:off x="4726910" y="625976"/>
          <a:ext cx="641934" cy="6419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C888B6F-6B82-4686-8F08-1A9EA6ABB01B}">
      <dsp:nvSpPr>
        <dsp:cNvPr id="0" name=""/>
        <dsp:cNvSpPr/>
      </dsp:nvSpPr>
      <dsp:spPr>
        <a:xfrm>
          <a:off x="5838438" y="39355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Automatic &amp; Manual Room Climate </a:t>
          </a:r>
          <a:r>
            <a:rPr lang="en-US" sz="2400" kern="1200">
              <a:latin typeface="Century Gothic" panose="020B0502020202020204"/>
            </a:rPr>
            <a:t>Controls</a:t>
          </a:r>
          <a:endParaRPr lang="en-US" sz="2400" kern="1200"/>
        </a:p>
      </dsp:txBody>
      <dsp:txXfrm>
        <a:off x="5838438" y="393551"/>
        <a:ext cx="2608848" cy="1106784"/>
      </dsp:txXfrm>
    </dsp:sp>
    <dsp:sp modelId="{A87B3C52-7152-4014-93AB-34A8E2DAE413}">
      <dsp:nvSpPr>
        <dsp:cNvPr id="0" name=""/>
        <dsp:cNvSpPr/>
      </dsp:nvSpPr>
      <dsp:spPr>
        <a:xfrm>
          <a:off x="87113" y="211493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F53B8-DE4B-4F40-8960-9BA3C12BF307}">
      <dsp:nvSpPr>
        <dsp:cNvPr id="0" name=""/>
        <dsp:cNvSpPr/>
      </dsp:nvSpPr>
      <dsp:spPr>
        <a:xfrm>
          <a:off x="319538" y="2347355"/>
          <a:ext cx="641934" cy="6419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B8002A-99E3-41BE-9544-C66D3598D8D0}">
      <dsp:nvSpPr>
        <dsp:cNvPr id="0" name=""/>
        <dsp:cNvSpPr/>
      </dsp:nvSpPr>
      <dsp:spPr>
        <a:xfrm>
          <a:off x="1431065" y="211493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Sensor </a:t>
          </a:r>
          <a:r>
            <a:rPr lang="en-US" sz="2400" kern="1200">
              <a:latin typeface="Century Gothic" panose="020B0502020202020204"/>
            </a:rPr>
            <a:t>Database and Cloud Availability</a:t>
          </a:r>
          <a:endParaRPr lang="en-US" sz="2400" kern="1200"/>
        </a:p>
      </dsp:txBody>
      <dsp:txXfrm>
        <a:off x="1431065" y="2114931"/>
        <a:ext cx="2608848" cy="1106784"/>
      </dsp:txXfrm>
    </dsp:sp>
    <dsp:sp modelId="{7681BF96-7B63-4544-8304-EDEFBDC5D0F1}">
      <dsp:nvSpPr>
        <dsp:cNvPr id="0" name=""/>
        <dsp:cNvSpPr/>
      </dsp:nvSpPr>
      <dsp:spPr>
        <a:xfrm>
          <a:off x="4494486" y="211493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69EABB-3A59-4C71-821B-C3C857B77CAA}">
      <dsp:nvSpPr>
        <dsp:cNvPr id="0" name=""/>
        <dsp:cNvSpPr/>
      </dsp:nvSpPr>
      <dsp:spPr>
        <a:xfrm>
          <a:off x="4726910" y="2347355"/>
          <a:ext cx="641934" cy="6419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95892D3-64D2-4EA7-B6CF-3C6F174E33EB}">
      <dsp:nvSpPr>
        <dsp:cNvPr id="0" name=""/>
        <dsp:cNvSpPr/>
      </dsp:nvSpPr>
      <dsp:spPr>
        <a:xfrm>
          <a:off x="5838438" y="211493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Century Gothic" panose="020B0502020202020204"/>
            </a:rPr>
            <a:t>User-Interface</a:t>
          </a:r>
          <a:r>
            <a:rPr lang="en-US" sz="2400" kern="1200"/>
            <a:t> Touch Panel</a:t>
          </a:r>
          <a:r>
            <a:rPr lang="en-US" sz="2400" kern="1200">
              <a:latin typeface="Century Gothic" panose="020B0502020202020204"/>
            </a:rPr>
            <a:t> for Room Controls</a:t>
          </a:r>
          <a:endParaRPr lang="en-US" sz="2400" kern="1200"/>
        </a:p>
      </dsp:txBody>
      <dsp:txXfrm>
        <a:off x="5838438" y="2114931"/>
        <a:ext cx="2608848" cy="1106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5DB6AC-B286-44B8-AF67-85FA28956885}">
      <dsp:nvSpPr>
        <dsp:cNvPr id="0" name=""/>
        <dsp:cNvSpPr/>
      </dsp:nvSpPr>
      <dsp:spPr>
        <a:xfrm>
          <a:off x="632124" y="115633"/>
          <a:ext cx="1852875" cy="18528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322D4-70DC-42D9-AD21-52B0DC5C5C98}">
      <dsp:nvSpPr>
        <dsp:cNvPr id="0" name=""/>
        <dsp:cNvSpPr/>
      </dsp:nvSpPr>
      <dsp:spPr>
        <a:xfrm>
          <a:off x="1026999" y="510508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A8762-3D9C-4755-A877-09A3918ABAAA}">
      <dsp:nvSpPr>
        <dsp:cNvPr id="0" name=""/>
        <dsp:cNvSpPr/>
      </dsp:nvSpPr>
      <dsp:spPr>
        <a:xfrm>
          <a:off x="39812" y="2545634"/>
          <a:ext cx="3037500" cy="742500"/>
        </a:xfrm>
        <a:prstGeom prst="rect">
          <a:avLst/>
        </a:prstGeom>
        <a:gradFill rotWithShape="1">
          <a:gsLst>
            <a:gs pos="0">
              <a:schemeClr val="accent4"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4"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46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 prstMaterial="plastic">
          <a:bevelT w="25400" h="25400"/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Functionality</a:t>
          </a:r>
          <a:r>
            <a:rPr lang="en-US" sz="2400" b="1" kern="1200" dirty="0">
              <a:ln>
                <a:solidFill>
                  <a:srgbClr val="FFFF00"/>
                </a:solidFill>
              </a:ln>
              <a:solidFill>
                <a:srgbClr val="002060"/>
              </a:solidFill>
              <a:latin typeface="Century Gothic" panose="020B0502020202020204"/>
            </a:rPr>
            <a:t> of all Sensors</a:t>
          </a:r>
          <a:endParaRPr lang="en-US" sz="2400" b="1" kern="1200" dirty="0">
            <a:ln>
              <a:solidFill>
                <a:srgbClr val="FFFF00"/>
              </a:solidFill>
            </a:ln>
            <a:solidFill>
              <a:srgbClr val="002060"/>
            </a:solidFill>
          </a:endParaRPr>
        </a:p>
      </dsp:txBody>
      <dsp:txXfrm>
        <a:off x="39812" y="2545634"/>
        <a:ext cx="3037500" cy="742500"/>
      </dsp:txXfrm>
    </dsp:sp>
    <dsp:sp modelId="{96C12F3A-DB3B-418D-B5E6-CA51D4CC0BA1}">
      <dsp:nvSpPr>
        <dsp:cNvPr id="0" name=""/>
        <dsp:cNvSpPr/>
      </dsp:nvSpPr>
      <dsp:spPr>
        <a:xfrm>
          <a:off x="4201187" y="115633"/>
          <a:ext cx="1852875" cy="1852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65C26-D4CF-421D-82CC-22C71F02DEF1}">
      <dsp:nvSpPr>
        <dsp:cNvPr id="0" name=""/>
        <dsp:cNvSpPr/>
      </dsp:nvSpPr>
      <dsp:spPr>
        <a:xfrm>
          <a:off x="4596062" y="510508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007ED-0E4F-41EC-96B4-D9BF08D5B7C5}">
      <dsp:nvSpPr>
        <dsp:cNvPr id="0" name=""/>
        <dsp:cNvSpPr/>
      </dsp:nvSpPr>
      <dsp:spPr>
        <a:xfrm>
          <a:off x="3608875" y="2545634"/>
          <a:ext cx="3037500" cy="742500"/>
        </a:xfrm>
        <a:prstGeom prst="rect">
          <a:avLst/>
        </a:prstGeom>
        <a:gradFill rotWithShape="1">
          <a:gsLst>
            <a:gs pos="0">
              <a:schemeClr val="accent4"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4"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46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 prstMaterial="plastic">
          <a:bevelT w="25400" h="25400"/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System Design Document</a:t>
          </a:r>
        </a:p>
      </dsp:txBody>
      <dsp:txXfrm>
        <a:off x="3608875" y="2545634"/>
        <a:ext cx="3037500" cy="742500"/>
      </dsp:txXfrm>
    </dsp:sp>
    <dsp:sp modelId="{DDA38CAB-868E-4EEB-A164-C9384C2CEDD4}">
      <dsp:nvSpPr>
        <dsp:cNvPr id="0" name=""/>
        <dsp:cNvSpPr/>
      </dsp:nvSpPr>
      <dsp:spPr>
        <a:xfrm>
          <a:off x="7770250" y="115633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2DC6AD-3E34-4AC8-AACD-FF5673595E5F}">
      <dsp:nvSpPr>
        <dsp:cNvPr id="0" name=""/>
        <dsp:cNvSpPr/>
      </dsp:nvSpPr>
      <dsp:spPr>
        <a:xfrm>
          <a:off x="8165125" y="510508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39E18-2134-44DE-A1AF-1A0FE8F8BC30}">
      <dsp:nvSpPr>
        <dsp:cNvPr id="0" name=""/>
        <dsp:cNvSpPr/>
      </dsp:nvSpPr>
      <dsp:spPr>
        <a:xfrm>
          <a:off x="7177937" y="2545634"/>
          <a:ext cx="3037500" cy="742500"/>
        </a:xfrm>
        <a:prstGeom prst="rect">
          <a:avLst/>
        </a:prstGeom>
        <a:gradFill rotWithShape="1">
          <a:gsLst>
            <a:gs pos="0">
              <a:schemeClr val="accent4"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4"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46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 prstMaterial="plastic">
          <a:bevelT w="25400" h="25400"/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Communication Protocol Design</a:t>
          </a:r>
        </a:p>
      </dsp:txBody>
      <dsp:txXfrm>
        <a:off x="7177937" y="2545634"/>
        <a:ext cx="3037500" cy="742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33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8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75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8872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646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3953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3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0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462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549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37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2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8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1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6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0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57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640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server.org/highway-signs2/p/project-management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discopalace/6254052089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australiansolarquotes.com.au/2016/02/26/top-green-technology-predictions-for-2016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/3.0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chnology 2020 Free Stock Photo - Public Domain Pictures">
            <a:extLst>
              <a:ext uri="{FF2B5EF4-FFF2-40B4-BE49-F238E27FC236}">
                <a16:creationId xmlns:a16="http://schemas.microsoft.com/office/drawing/2014/main" id="{0861122C-2D78-4E32-8F09-569616C7EF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5420" r="15578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Project</a:t>
            </a:r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cs typeface="Arial"/>
              </a:rPr>
              <a:t>Group # </a:t>
            </a:r>
            <a:r>
              <a:rPr lang="en-US">
                <a:latin typeface="Amasis MT Pro Black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chemeClr val="tx1"/>
                </a:solidFill>
                <a:latin typeface="Courier New"/>
                <a:cs typeface="Courier New"/>
              </a:rPr>
              <a:t>Sprint 0</a:t>
            </a:r>
            <a:endParaRPr lang="en-US">
              <a:solidFill>
                <a:schemeClr val="tx1"/>
              </a:solidFill>
              <a:latin typeface="Century Gothic" panose="020B0502020202020204"/>
              <a:cs typeface="Courier New"/>
            </a:endParaRPr>
          </a:p>
          <a:p>
            <a:endParaRPr lang="en-US" sz="3200" b="1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endParaRPr lang="en-US" sz="3200" b="1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pic>
        <p:nvPicPr>
          <p:cNvPr id="4" name="Picture 3" descr="Small, medium, and large light bulbs on top of boxes">
            <a:extLst>
              <a:ext uri="{FF2B5EF4-FFF2-40B4-BE49-F238E27FC236}">
                <a16:creationId xmlns:a16="http://schemas.microsoft.com/office/drawing/2014/main" id="{95CF10A7-93E3-4D38-8516-B6ECC78D69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47" r="25433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25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DCCA96A3-26AF-480F-A364-B92F00DD2A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576" r="-2" b="1895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359483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>
                <a:latin typeface="Arial Black"/>
              </a:rPr>
              <a:t>Retrospective</a:t>
            </a:r>
          </a:p>
        </p:txBody>
      </p: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Gray and blue patterns">
            <a:extLst>
              <a:ext uri="{FF2B5EF4-FFF2-40B4-BE49-F238E27FC236}">
                <a16:creationId xmlns:a16="http://schemas.microsoft.com/office/drawing/2014/main" id="{883B924F-8261-4BBD-A672-BA03229110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7A0C9D6-0D31-4AEF-88FC-E7759086DB9E}"/>
              </a:ext>
            </a:extLst>
          </p:cNvPr>
          <p:cNvSpPr/>
          <p:nvPr/>
        </p:nvSpPr>
        <p:spPr>
          <a:xfrm>
            <a:off x="1331144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6A3424C-5C4B-403B-B5EA-CD856F28EE16}"/>
              </a:ext>
            </a:extLst>
          </p:cNvPr>
          <p:cNvSpPr/>
          <p:nvPr/>
        </p:nvSpPr>
        <p:spPr>
          <a:xfrm>
            <a:off x="1333440" y="2084650"/>
            <a:ext cx="744213" cy="1318470"/>
          </a:xfrm>
          <a:custGeom>
            <a:avLst/>
            <a:gdLst>
              <a:gd name="connsiteX0" fmla="*/ 379917 w 744213"/>
              <a:gd name="connsiteY0" fmla="*/ 333078 h 1318470"/>
              <a:gd name="connsiteX1" fmla="*/ 429020 w 744213"/>
              <a:gd name="connsiteY1" fmla="*/ 349004 h 1318470"/>
              <a:gd name="connsiteX2" fmla="*/ 661268 w 744213"/>
              <a:gd name="connsiteY2" fmla="*/ 349004 h 1318470"/>
              <a:gd name="connsiteX3" fmla="*/ 744213 w 744213"/>
              <a:gd name="connsiteY3" fmla="*/ 266058 h 1318470"/>
              <a:gd name="connsiteX4" fmla="*/ 661268 w 744213"/>
              <a:gd name="connsiteY4" fmla="*/ 183113 h 1318470"/>
              <a:gd name="connsiteX5" fmla="*/ 456227 w 744213"/>
              <a:gd name="connsiteY5" fmla="*/ 183113 h 1318470"/>
              <a:gd name="connsiteX6" fmla="*/ 298298 w 744213"/>
              <a:gd name="connsiteY6" fmla="*/ 67321 h 1318470"/>
              <a:gd name="connsiteX7" fmla="*/ 148333 w 744213"/>
              <a:gd name="connsiteY7" fmla="*/ 964 h 1318470"/>
              <a:gd name="connsiteX8" fmla="*/ 26 w 744213"/>
              <a:gd name="connsiteY8" fmla="*/ 171832 h 1318470"/>
              <a:gd name="connsiteX9" fmla="*/ 26 w 744213"/>
              <a:gd name="connsiteY9" fmla="*/ 647607 h 1318470"/>
              <a:gd name="connsiteX10" fmla="*/ 165917 w 744213"/>
              <a:gd name="connsiteY10" fmla="*/ 813499 h 1318470"/>
              <a:gd name="connsiteX11" fmla="*/ 329486 w 744213"/>
              <a:gd name="connsiteY11" fmla="*/ 813499 h 1318470"/>
              <a:gd name="connsiteX12" fmla="*/ 329486 w 744213"/>
              <a:gd name="connsiteY12" fmla="*/ 813499 h 1318470"/>
              <a:gd name="connsiteX13" fmla="*/ 528555 w 744213"/>
              <a:gd name="connsiteY13" fmla="*/ 813499 h 1318470"/>
              <a:gd name="connsiteX14" fmla="*/ 528555 w 744213"/>
              <a:gd name="connsiteY14" fmla="*/ 1235525 h 1318470"/>
              <a:gd name="connsiteX15" fmla="*/ 611501 w 744213"/>
              <a:gd name="connsiteY15" fmla="*/ 1318471 h 1318470"/>
              <a:gd name="connsiteX16" fmla="*/ 694446 w 744213"/>
              <a:gd name="connsiteY16" fmla="*/ 1235525 h 1318470"/>
              <a:gd name="connsiteX17" fmla="*/ 694446 w 744213"/>
              <a:gd name="connsiteY17" fmla="*/ 729558 h 1318470"/>
              <a:gd name="connsiteX18" fmla="*/ 611501 w 744213"/>
              <a:gd name="connsiteY18" fmla="*/ 646612 h 1318470"/>
              <a:gd name="connsiteX19" fmla="*/ 329486 w 744213"/>
              <a:gd name="connsiteY19" fmla="*/ 646612 h 1318470"/>
              <a:gd name="connsiteX20" fmla="*/ 329486 w 744213"/>
              <a:gd name="connsiteY20" fmla="*/ 295587 h 131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4213" h="1318470">
                <a:moveTo>
                  <a:pt x="379917" y="333078"/>
                </a:moveTo>
                <a:cubicBezTo>
                  <a:pt x="394216" y="343393"/>
                  <a:pt x="411390" y="348964"/>
                  <a:pt x="429020" y="349004"/>
                </a:cubicBezTo>
                <a:lnTo>
                  <a:pt x="661268" y="349004"/>
                </a:lnTo>
                <a:cubicBezTo>
                  <a:pt x="707077" y="349004"/>
                  <a:pt x="744213" y="311867"/>
                  <a:pt x="744213" y="266058"/>
                </a:cubicBezTo>
                <a:cubicBezTo>
                  <a:pt x="744213" y="220249"/>
                  <a:pt x="707077" y="183113"/>
                  <a:pt x="661268" y="183113"/>
                </a:cubicBezTo>
                <a:lnTo>
                  <a:pt x="456227" y="183113"/>
                </a:lnTo>
                <a:lnTo>
                  <a:pt x="298298" y="67321"/>
                </a:lnTo>
                <a:cubicBezTo>
                  <a:pt x="263810" y="19932"/>
                  <a:pt x="206600" y="-5383"/>
                  <a:pt x="148333" y="964"/>
                </a:cubicBezTo>
                <a:cubicBezTo>
                  <a:pt x="62487" y="11638"/>
                  <a:pt x="-1483" y="85340"/>
                  <a:pt x="26" y="171832"/>
                </a:cubicBezTo>
                <a:lnTo>
                  <a:pt x="26" y="647607"/>
                </a:lnTo>
                <a:cubicBezTo>
                  <a:pt x="26" y="739226"/>
                  <a:pt x="74299" y="813499"/>
                  <a:pt x="165917" y="813499"/>
                </a:cubicBezTo>
                <a:lnTo>
                  <a:pt x="329486" y="813499"/>
                </a:lnTo>
                <a:lnTo>
                  <a:pt x="329486" y="813499"/>
                </a:lnTo>
                <a:lnTo>
                  <a:pt x="528555" y="813499"/>
                </a:lnTo>
                <a:lnTo>
                  <a:pt x="528555" y="1235525"/>
                </a:lnTo>
                <a:cubicBezTo>
                  <a:pt x="528555" y="1281335"/>
                  <a:pt x="565691" y="1318471"/>
                  <a:pt x="611501" y="1318471"/>
                </a:cubicBezTo>
                <a:cubicBezTo>
                  <a:pt x="657310" y="1318471"/>
                  <a:pt x="694446" y="1281335"/>
                  <a:pt x="694446" y="1235525"/>
                </a:cubicBezTo>
                <a:lnTo>
                  <a:pt x="694446" y="729558"/>
                </a:lnTo>
                <a:cubicBezTo>
                  <a:pt x="694446" y="683748"/>
                  <a:pt x="657310" y="646612"/>
                  <a:pt x="611501" y="646612"/>
                </a:cubicBezTo>
                <a:lnTo>
                  <a:pt x="329486" y="646612"/>
                </a:lnTo>
                <a:lnTo>
                  <a:pt x="329486" y="295587"/>
                </a:ln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378509-7133-436B-B697-41C6A131F3B9}"/>
              </a:ext>
            </a:extLst>
          </p:cNvPr>
          <p:cNvSpPr/>
          <p:nvPr/>
        </p:nvSpPr>
        <p:spPr>
          <a:xfrm>
            <a:off x="3122767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40E762-6D33-48EE-870A-114878B43A8C}"/>
              </a:ext>
            </a:extLst>
          </p:cNvPr>
          <p:cNvSpPr/>
          <p:nvPr/>
        </p:nvSpPr>
        <p:spPr>
          <a:xfrm>
            <a:off x="2708039" y="2082991"/>
            <a:ext cx="743551" cy="1320129"/>
          </a:xfrm>
          <a:custGeom>
            <a:avLst/>
            <a:gdLst>
              <a:gd name="connsiteX0" fmla="*/ 595881 w 743551"/>
              <a:gd name="connsiteY0" fmla="*/ 964 h 1320129"/>
              <a:gd name="connsiteX1" fmla="*/ 445915 w 743551"/>
              <a:gd name="connsiteY1" fmla="*/ 67321 h 1320129"/>
              <a:gd name="connsiteX2" fmla="*/ 287987 w 743551"/>
              <a:gd name="connsiteY2" fmla="*/ 184771 h 1320129"/>
              <a:gd name="connsiteX3" fmla="*/ 82946 w 743551"/>
              <a:gd name="connsiteY3" fmla="*/ 184771 h 1320129"/>
              <a:gd name="connsiteX4" fmla="*/ 0 w 743551"/>
              <a:gd name="connsiteY4" fmla="*/ 267717 h 1320129"/>
              <a:gd name="connsiteX5" fmla="*/ 82946 w 743551"/>
              <a:gd name="connsiteY5" fmla="*/ 350662 h 1320129"/>
              <a:gd name="connsiteX6" fmla="*/ 315193 w 743551"/>
              <a:gd name="connsiteY6" fmla="*/ 350662 h 1320129"/>
              <a:gd name="connsiteX7" fmla="*/ 364297 w 743551"/>
              <a:gd name="connsiteY7" fmla="*/ 334737 h 1320129"/>
              <a:gd name="connsiteX8" fmla="*/ 414728 w 743551"/>
              <a:gd name="connsiteY8" fmla="*/ 297246 h 1320129"/>
              <a:gd name="connsiteX9" fmla="*/ 414728 w 743551"/>
              <a:gd name="connsiteY9" fmla="*/ 649266 h 1320129"/>
              <a:gd name="connsiteX10" fmla="*/ 133708 w 743551"/>
              <a:gd name="connsiteY10" fmla="*/ 649266 h 1320129"/>
              <a:gd name="connsiteX11" fmla="*/ 50763 w 743551"/>
              <a:gd name="connsiteY11" fmla="*/ 732212 h 1320129"/>
              <a:gd name="connsiteX12" fmla="*/ 50763 w 743551"/>
              <a:gd name="connsiteY12" fmla="*/ 1237184 h 1320129"/>
              <a:gd name="connsiteX13" fmla="*/ 133708 w 743551"/>
              <a:gd name="connsiteY13" fmla="*/ 1320130 h 1320129"/>
              <a:gd name="connsiteX14" fmla="*/ 216654 w 743551"/>
              <a:gd name="connsiteY14" fmla="*/ 1237184 h 1320129"/>
              <a:gd name="connsiteX15" fmla="*/ 216654 w 743551"/>
              <a:gd name="connsiteY15" fmla="*/ 815157 h 1320129"/>
              <a:gd name="connsiteX16" fmla="*/ 415723 w 743551"/>
              <a:gd name="connsiteY16" fmla="*/ 815157 h 1320129"/>
              <a:gd name="connsiteX17" fmla="*/ 415723 w 743551"/>
              <a:gd name="connsiteY17" fmla="*/ 815157 h 1320129"/>
              <a:gd name="connsiteX18" fmla="*/ 577633 w 743551"/>
              <a:gd name="connsiteY18" fmla="*/ 815157 h 1320129"/>
              <a:gd name="connsiteX19" fmla="*/ 743524 w 743551"/>
              <a:gd name="connsiteY19" fmla="*/ 649266 h 1320129"/>
              <a:gd name="connsiteX20" fmla="*/ 743524 w 743551"/>
              <a:gd name="connsiteY20" fmla="*/ 171832 h 1320129"/>
              <a:gd name="connsiteX21" fmla="*/ 595881 w 743551"/>
              <a:gd name="connsiteY21" fmla="*/ 964 h 132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43551" h="1320129">
                <a:moveTo>
                  <a:pt x="595881" y="964"/>
                </a:moveTo>
                <a:cubicBezTo>
                  <a:pt x="537613" y="-5383"/>
                  <a:pt x="480404" y="19932"/>
                  <a:pt x="445915" y="67321"/>
                </a:cubicBezTo>
                <a:lnTo>
                  <a:pt x="287987" y="184771"/>
                </a:lnTo>
                <a:lnTo>
                  <a:pt x="82946" y="184771"/>
                </a:lnTo>
                <a:cubicBezTo>
                  <a:pt x="37136" y="184771"/>
                  <a:pt x="0" y="221908"/>
                  <a:pt x="0" y="267717"/>
                </a:cubicBezTo>
                <a:cubicBezTo>
                  <a:pt x="0" y="313526"/>
                  <a:pt x="37136" y="350662"/>
                  <a:pt x="82946" y="350662"/>
                </a:cubicBezTo>
                <a:lnTo>
                  <a:pt x="315193" y="350662"/>
                </a:lnTo>
                <a:cubicBezTo>
                  <a:pt x="332824" y="350623"/>
                  <a:pt x="349997" y="345052"/>
                  <a:pt x="364297" y="334737"/>
                </a:cubicBezTo>
                <a:lnTo>
                  <a:pt x="414728" y="297246"/>
                </a:lnTo>
                <a:lnTo>
                  <a:pt x="414728" y="649266"/>
                </a:lnTo>
                <a:lnTo>
                  <a:pt x="133708" y="649266"/>
                </a:lnTo>
                <a:cubicBezTo>
                  <a:pt x="87899" y="649266"/>
                  <a:pt x="50763" y="686403"/>
                  <a:pt x="50763" y="732212"/>
                </a:cubicBezTo>
                <a:lnTo>
                  <a:pt x="50763" y="1237184"/>
                </a:lnTo>
                <a:cubicBezTo>
                  <a:pt x="50763" y="1282993"/>
                  <a:pt x="87899" y="1320130"/>
                  <a:pt x="133708" y="1320130"/>
                </a:cubicBezTo>
                <a:cubicBezTo>
                  <a:pt x="179517" y="1320130"/>
                  <a:pt x="216654" y="1282993"/>
                  <a:pt x="216654" y="1237184"/>
                </a:cubicBezTo>
                <a:lnTo>
                  <a:pt x="216654" y="815157"/>
                </a:lnTo>
                <a:lnTo>
                  <a:pt x="415723" y="815157"/>
                </a:lnTo>
                <a:lnTo>
                  <a:pt x="415723" y="815157"/>
                </a:lnTo>
                <a:lnTo>
                  <a:pt x="577633" y="815157"/>
                </a:lnTo>
                <a:cubicBezTo>
                  <a:pt x="669251" y="815157"/>
                  <a:pt x="743524" y="740885"/>
                  <a:pt x="743524" y="649266"/>
                </a:cubicBezTo>
                <a:lnTo>
                  <a:pt x="743524" y="171832"/>
                </a:lnTo>
                <a:cubicBezTo>
                  <a:pt x="745073" y="85562"/>
                  <a:pt x="681460" y="11946"/>
                  <a:pt x="595881" y="964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4A617E-8716-4979-B04F-26E7405E042F}"/>
              </a:ext>
            </a:extLst>
          </p:cNvPr>
          <p:cNvSpPr/>
          <p:nvPr/>
        </p:nvSpPr>
        <p:spPr>
          <a:xfrm>
            <a:off x="1762461" y="2500010"/>
            <a:ext cx="1260771" cy="928989"/>
          </a:xfrm>
          <a:custGeom>
            <a:avLst/>
            <a:gdLst>
              <a:gd name="connsiteX0" fmla="*/ 1194416 w 1260771"/>
              <a:gd name="connsiteY0" fmla="*/ 0 h 928989"/>
              <a:gd name="connsiteX1" fmla="*/ 66356 w 1260771"/>
              <a:gd name="connsiteY1" fmla="*/ 0 h 928989"/>
              <a:gd name="connsiteX2" fmla="*/ 0 w 1260771"/>
              <a:gd name="connsiteY2" fmla="*/ 66356 h 928989"/>
              <a:gd name="connsiteX3" fmla="*/ 66356 w 1260771"/>
              <a:gd name="connsiteY3" fmla="*/ 132713 h 928989"/>
              <a:gd name="connsiteX4" fmla="*/ 564030 w 1260771"/>
              <a:gd name="connsiteY4" fmla="*/ 132713 h 928989"/>
              <a:gd name="connsiteX5" fmla="*/ 564030 w 1260771"/>
              <a:gd name="connsiteY5" fmla="*/ 796277 h 928989"/>
              <a:gd name="connsiteX6" fmla="*/ 364960 w 1260771"/>
              <a:gd name="connsiteY6" fmla="*/ 796277 h 928989"/>
              <a:gd name="connsiteX7" fmla="*/ 364960 w 1260771"/>
              <a:gd name="connsiteY7" fmla="*/ 928990 h 928989"/>
              <a:gd name="connsiteX8" fmla="*/ 895812 w 1260771"/>
              <a:gd name="connsiteY8" fmla="*/ 928990 h 928989"/>
              <a:gd name="connsiteX9" fmla="*/ 895812 w 1260771"/>
              <a:gd name="connsiteY9" fmla="*/ 796277 h 928989"/>
              <a:gd name="connsiteX10" fmla="*/ 696742 w 1260771"/>
              <a:gd name="connsiteY10" fmla="*/ 796277 h 928989"/>
              <a:gd name="connsiteX11" fmla="*/ 696742 w 1260771"/>
              <a:gd name="connsiteY11" fmla="*/ 132713 h 928989"/>
              <a:gd name="connsiteX12" fmla="*/ 1194416 w 1260771"/>
              <a:gd name="connsiteY12" fmla="*/ 132713 h 928989"/>
              <a:gd name="connsiteX13" fmla="*/ 1260772 w 1260771"/>
              <a:gd name="connsiteY13" fmla="*/ 66356 h 928989"/>
              <a:gd name="connsiteX14" fmla="*/ 1194416 w 1260771"/>
              <a:gd name="connsiteY14" fmla="*/ 0 h 92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0771" h="928989">
                <a:moveTo>
                  <a:pt x="1194416" y="0"/>
                </a:moveTo>
                <a:lnTo>
                  <a:pt x="66356" y="0"/>
                </a:lnTo>
                <a:cubicBezTo>
                  <a:pt x="29708" y="0"/>
                  <a:pt x="0" y="29708"/>
                  <a:pt x="0" y="66356"/>
                </a:cubicBezTo>
                <a:cubicBezTo>
                  <a:pt x="0" y="103005"/>
                  <a:pt x="29708" y="132713"/>
                  <a:pt x="66356" y="132713"/>
                </a:cubicBezTo>
                <a:lnTo>
                  <a:pt x="564030" y="132713"/>
                </a:lnTo>
                <a:lnTo>
                  <a:pt x="564030" y="796277"/>
                </a:lnTo>
                <a:lnTo>
                  <a:pt x="364960" y="796277"/>
                </a:lnTo>
                <a:lnTo>
                  <a:pt x="364960" y="928990"/>
                </a:lnTo>
                <a:lnTo>
                  <a:pt x="895812" y="928990"/>
                </a:lnTo>
                <a:lnTo>
                  <a:pt x="895812" y="796277"/>
                </a:lnTo>
                <a:lnTo>
                  <a:pt x="696742" y="796277"/>
                </a:lnTo>
                <a:lnTo>
                  <a:pt x="696742" y="132713"/>
                </a:lnTo>
                <a:lnTo>
                  <a:pt x="1194416" y="132713"/>
                </a:lnTo>
                <a:cubicBezTo>
                  <a:pt x="1231064" y="132713"/>
                  <a:pt x="1260772" y="103005"/>
                  <a:pt x="1260772" y="66356"/>
                </a:cubicBezTo>
                <a:cubicBezTo>
                  <a:pt x="1260772" y="29708"/>
                  <a:pt x="1231064" y="0"/>
                  <a:pt x="1194416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8C46E9-1D7C-4281-9383-032F7140B7FD}"/>
              </a:ext>
            </a:extLst>
          </p:cNvPr>
          <p:cNvSpPr/>
          <p:nvPr/>
        </p:nvSpPr>
        <p:spPr>
          <a:xfrm>
            <a:off x="1132075" y="2234584"/>
            <a:ext cx="663564" cy="1194415"/>
          </a:xfrm>
          <a:custGeom>
            <a:avLst/>
            <a:gdLst>
              <a:gd name="connsiteX0" fmla="*/ 597208 w 663564"/>
              <a:gd name="connsiteY0" fmla="*/ 729921 h 1194415"/>
              <a:gd name="connsiteX1" fmla="*/ 132713 w 663564"/>
              <a:gd name="connsiteY1" fmla="*/ 729921 h 1194415"/>
              <a:gd name="connsiteX2" fmla="*/ 132713 w 663564"/>
              <a:gd name="connsiteY2" fmla="*/ 66356 h 1194415"/>
              <a:gd name="connsiteX3" fmla="*/ 66356 w 663564"/>
              <a:gd name="connsiteY3" fmla="*/ 0 h 1194415"/>
              <a:gd name="connsiteX4" fmla="*/ 0 w 663564"/>
              <a:gd name="connsiteY4" fmla="*/ 66356 h 1194415"/>
              <a:gd name="connsiteX5" fmla="*/ 0 w 663564"/>
              <a:gd name="connsiteY5" fmla="*/ 796277 h 1194415"/>
              <a:gd name="connsiteX6" fmla="*/ 66356 w 663564"/>
              <a:gd name="connsiteY6" fmla="*/ 862633 h 1194415"/>
              <a:gd name="connsiteX7" fmla="*/ 265426 w 663564"/>
              <a:gd name="connsiteY7" fmla="*/ 862633 h 1194415"/>
              <a:gd name="connsiteX8" fmla="*/ 265426 w 663564"/>
              <a:gd name="connsiteY8" fmla="*/ 1061703 h 1194415"/>
              <a:gd name="connsiteX9" fmla="*/ 132713 w 663564"/>
              <a:gd name="connsiteY9" fmla="*/ 1061703 h 1194415"/>
              <a:gd name="connsiteX10" fmla="*/ 132713 w 663564"/>
              <a:gd name="connsiteY10" fmla="*/ 1194416 h 1194415"/>
              <a:gd name="connsiteX11" fmla="*/ 530851 w 663564"/>
              <a:gd name="connsiteY11" fmla="*/ 1194416 h 1194415"/>
              <a:gd name="connsiteX12" fmla="*/ 530851 w 663564"/>
              <a:gd name="connsiteY12" fmla="*/ 1061703 h 1194415"/>
              <a:gd name="connsiteX13" fmla="*/ 398139 w 663564"/>
              <a:gd name="connsiteY13" fmla="*/ 1061703 h 1194415"/>
              <a:gd name="connsiteX14" fmla="*/ 398139 w 663564"/>
              <a:gd name="connsiteY14" fmla="*/ 862633 h 1194415"/>
              <a:gd name="connsiteX15" fmla="*/ 597208 w 663564"/>
              <a:gd name="connsiteY15" fmla="*/ 862633 h 1194415"/>
              <a:gd name="connsiteX16" fmla="*/ 663564 w 663564"/>
              <a:gd name="connsiteY16" fmla="*/ 796277 h 1194415"/>
              <a:gd name="connsiteX17" fmla="*/ 597208 w 663564"/>
              <a:gd name="connsiteY17" fmla="*/ 729921 h 1194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94415">
                <a:moveTo>
                  <a:pt x="597208" y="729921"/>
                </a:moveTo>
                <a:lnTo>
                  <a:pt x="132713" y="729921"/>
                </a:lnTo>
                <a:lnTo>
                  <a:pt x="132713" y="66356"/>
                </a:lnTo>
                <a:cubicBezTo>
                  <a:pt x="132713" y="29708"/>
                  <a:pt x="103005" y="0"/>
                  <a:pt x="66356" y="0"/>
                </a:cubicBezTo>
                <a:cubicBezTo>
                  <a:pt x="29708" y="0"/>
                  <a:pt x="0" y="29708"/>
                  <a:pt x="0" y="66356"/>
                </a:cubicBezTo>
                <a:lnTo>
                  <a:pt x="0" y="796277"/>
                </a:lnTo>
                <a:cubicBezTo>
                  <a:pt x="0" y="832926"/>
                  <a:pt x="29708" y="862633"/>
                  <a:pt x="66356" y="862633"/>
                </a:cubicBezTo>
                <a:lnTo>
                  <a:pt x="265426" y="862633"/>
                </a:lnTo>
                <a:lnTo>
                  <a:pt x="265426" y="1061703"/>
                </a:lnTo>
                <a:lnTo>
                  <a:pt x="132713" y="1061703"/>
                </a:lnTo>
                <a:lnTo>
                  <a:pt x="132713" y="1194416"/>
                </a:lnTo>
                <a:lnTo>
                  <a:pt x="530851" y="1194416"/>
                </a:lnTo>
                <a:lnTo>
                  <a:pt x="530851" y="1061703"/>
                </a:lnTo>
                <a:lnTo>
                  <a:pt x="398139" y="1061703"/>
                </a:lnTo>
                <a:lnTo>
                  <a:pt x="398139" y="862633"/>
                </a:lnTo>
                <a:lnTo>
                  <a:pt x="597208" y="862633"/>
                </a:lnTo>
                <a:cubicBezTo>
                  <a:pt x="633856" y="862633"/>
                  <a:pt x="663564" y="832926"/>
                  <a:pt x="663564" y="796277"/>
                </a:cubicBezTo>
                <a:cubicBezTo>
                  <a:pt x="663564" y="759628"/>
                  <a:pt x="633856" y="729921"/>
                  <a:pt x="597208" y="729921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64417C-E1CC-48AA-99B0-D2EF996FBCD9}"/>
              </a:ext>
            </a:extLst>
          </p:cNvPr>
          <p:cNvSpPr/>
          <p:nvPr/>
        </p:nvSpPr>
        <p:spPr>
          <a:xfrm>
            <a:off x="2990054" y="2251174"/>
            <a:ext cx="663564" cy="1177826"/>
          </a:xfrm>
          <a:custGeom>
            <a:avLst/>
            <a:gdLst>
              <a:gd name="connsiteX0" fmla="*/ 597208 w 663564"/>
              <a:gd name="connsiteY0" fmla="*/ 0 h 1177826"/>
              <a:gd name="connsiteX1" fmla="*/ 530851 w 663564"/>
              <a:gd name="connsiteY1" fmla="*/ 66356 h 1177826"/>
              <a:gd name="connsiteX2" fmla="*/ 530851 w 663564"/>
              <a:gd name="connsiteY2" fmla="*/ 713332 h 1177826"/>
              <a:gd name="connsiteX3" fmla="*/ 66356 w 663564"/>
              <a:gd name="connsiteY3" fmla="*/ 713332 h 1177826"/>
              <a:gd name="connsiteX4" fmla="*/ 0 w 663564"/>
              <a:gd name="connsiteY4" fmla="*/ 779688 h 1177826"/>
              <a:gd name="connsiteX5" fmla="*/ 66356 w 663564"/>
              <a:gd name="connsiteY5" fmla="*/ 846044 h 1177826"/>
              <a:gd name="connsiteX6" fmla="*/ 265426 w 663564"/>
              <a:gd name="connsiteY6" fmla="*/ 846044 h 1177826"/>
              <a:gd name="connsiteX7" fmla="*/ 265426 w 663564"/>
              <a:gd name="connsiteY7" fmla="*/ 1045114 h 1177826"/>
              <a:gd name="connsiteX8" fmla="*/ 132713 w 663564"/>
              <a:gd name="connsiteY8" fmla="*/ 1045114 h 1177826"/>
              <a:gd name="connsiteX9" fmla="*/ 132713 w 663564"/>
              <a:gd name="connsiteY9" fmla="*/ 1177826 h 1177826"/>
              <a:gd name="connsiteX10" fmla="*/ 530851 w 663564"/>
              <a:gd name="connsiteY10" fmla="*/ 1177826 h 1177826"/>
              <a:gd name="connsiteX11" fmla="*/ 530851 w 663564"/>
              <a:gd name="connsiteY11" fmla="*/ 1045114 h 1177826"/>
              <a:gd name="connsiteX12" fmla="*/ 398139 w 663564"/>
              <a:gd name="connsiteY12" fmla="*/ 1045114 h 1177826"/>
              <a:gd name="connsiteX13" fmla="*/ 398139 w 663564"/>
              <a:gd name="connsiteY13" fmla="*/ 846044 h 1177826"/>
              <a:gd name="connsiteX14" fmla="*/ 597208 w 663564"/>
              <a:gd name="connsiteY14" fmla="*/ 846044 h 1177826"/>
              <a:gd name="connsiteX15" fmla="*/ 663564 w 663564"/>
              <a:gd name="connsiteY15" fmla="*/ 779688 h 1177826"/>
              <a:gd name="connsiteX16" fmla="*/ 663564 w 663564"/>
              <a:gd name="connsiteY16" fmla="*/ 66356 h 1177826"/>
              <a:gd name="connsiteX17" fmla="*/ 597208 w 663564"/>
              <a:gd name="connsiteY17" fmla="*/ 0 h 117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77826">
                <a:moveTo>
                  <a:pt x="597208" y="0"/>
                </a:moveTo>
                <a:cubicBezTo>
                  <a:pt x="560559" y="0"/>
                  <a:pt x="530851" y="29708"/>
                  <a:pt x="530851" y="66356"/>
                </a:cubicBezTo>
                <a:lnTo>
                  <a:pt x="530851" y="713332"/>
                </a:lnTo>
                <a:lnTo>
                  <a:pt x="66356" y="713332"/>
                </a:lnTo>
                <a:cubicBezTo>
                  <a:pt x="29708" y="713332"/>
                  <a:pt x="0" y="743039"/>
                  <a:pt x="0" y="779688"/>
                </a:cubicBezTo>
                <a:cubicBezTo>
                  <a:pt x="0" y="816337"/>
                  <a:pt x="29708" y="846044"/>
                  <a:pt x="66356" y="846044"/>
                </a:cubicBezTo>
                <a:lnTo>
                  <a:pt x="265426" y="846044"/>
                </a:lnTo>
                <a:lnTo>
                  <a:pt x="265426" y="1045114"/>
                </a:lnTo>
                <a:lnTo>
                  <a:pt x="132713" y="1045114"/>
                </a:lnTo>
                <a:lnTo>
                  <a:pt x="132713" y="1177826"/>
                </a:lnTo>
                <a:lnTo>
                  <a:pt x="530851" y="1177826"/>
                </a:lnTo>
                <a:lnTo>
                  <a:pt x="530851" y="1045114"/>
                </a:lnTo>
                <a:lnTo>
                  <a:pt x="398139" y="1045114"/>
                </a:lnTo>
                <a:lnTo>
                  <a:pt x="398139" y="846044"/>
                </a:lnTo>
                <a:lnTo>
                  <a:pt x="597208" y="846044"/>
                </a:lnTo>
                <a:cubicBezTo>
                  <a:pt x="633856" y="846044"/>
                  <a:pt x="663564" y="816337"/>
                  <a:pt x="663564" y="779688"/>
                </a:cubicBezTo>
                <a:lnTo>
                  <a:pt x="663564" y="66356"/>
                </a:lnTo>
                <a:cubicBezTo>
                  <a:pt x="663564" y="29708"/>
                  <a:pt x="633856" y="0"/>
                  <a:pt x="597208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3E421-BDA4-4B85-996E-B5D0D914C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5633" y="624689"/>
            <a:ext cx="6837991" cy="6129196"/>
          </a:xfrm>
          <a:solidFill>
            <a:schemeClr val="tx2">
              <a:lumMod val="75000"/>
              <a:alpha val="50000"/>
            </a:schemeClr>
          </a:solidFill>
          <a:ln w="28575">
            <a:solidFill>
              <a:srgbClr val="92D0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b="1" u="dbl" dirty="0">
                <a:solidFill>
                  <a:srgbClr val="002060"/>
                </a:solidFill>
                <a:uFill>
                  <a:solidFill>
                    <a:srgbClr val="FFFF00"/>
                  </a:solidFill>
                </a:uFill>
                <a:latin typeface="b Benmono Liane" panose="02000503000000000000" pitchFamily="50" charset="0"/>
              </a:rPr>
              <a:t>Things that went well:</a:t>
            </a:r>
          </a:p>
          <a:p>
            <a:pPr lvl="1">
              <a:lnSpc>
                <a:spcPct val="90000"/>
              </a:lnSpc>
            </a:pPr>
            <a:r>
              <a:rPr lang="en-US" sz="2000" b="1" dirty="0">
                <a:solidFill>
                  <a:srgbClr val="002060"/>
                </a:solidFill>
              </a:rPr>
              <a:t>Team Talks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  <a:ea typeface="+mn-lt"/>
                <a:cs typeface="+mn-lt"/>
              </a:rPr>
              <a:t>Availability of members 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  <a:ea typeface="+mn-lt"/>
                <a:cs typeface="+mn-lt"/>
              </a:rPr>
              <a:t>Discussions with the client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  <a:ea typeface="+mn-lt"/>
                <a:cs typeface="+mn-lt"/>
              </a:rPr>
              <a:t>Setting-up discussions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  <a:ea typeface="+mn-lt"/>
                <a:cs typeface="+mn-lt"/>
              </a:rPr>
              <a:t>New way of managing Version Control &amp; Scrum Board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endParaRPr lang="en-US" sz="2000" b="1" dirty="0">
              <a:solidFill>
                <a:srgbClr val="002060"/>
              </a:solidFill>
            </a:endParaRP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endParaRPr lang="en-US" sz="2000" b="1" u="dbl" dirty="0">
              <a:solidFill>
                <a:srgbClr val="002060"/>
              </a:solidFill>
              <a:uFill>
                <a:solidFill>
                  <a:srgbClr val="FFFF00"/>
                </a:solidFill>
              </a:uFill>
            </a:endParaRPr>
          </a:p>
          <a:p>
            <a:pPr>
              <a:lnSpc>
                <a:spcPct val="90000"/>
              </a:lnSpc>
            </a:pPr>
            <a:r>
              <a:rPr lang="en-US" b="1" u="dbl" dirty="0">
                <a:solidFill>
                  <a:srgbClr val="002060"/>
                </a:solidFill>
                <a:uFill>
                  <a:solidFill>
                    <a:srgbClr val="FFFF00"/>
                  </a:solidFill>
                </a:uFill>
                <a:latin typeface="b Benmono Liane" panose="02000503000000000000" pitchFamily="50" charset="0"/>
              </a:rPr>
              <a:t>Things that need to be improved:</a:t>
            </a:r>
          </a:p>
          <a:p>
            <a:pPr lvl="1">
              <a:lnSpc>
                <a:spcPct val="90000"/>
              </a:lnSpc>
            </a:pPr>
            <a:r>
              <a:rPr lang="en-US" sz="2000" b="1" dirty="0">
                <a:solidFill>
                  <a:srgbClr val="002060"/>
                </a:solidFill>
              </a:rPr>
              <a:t>Dedication at certain times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</a:rPr>
              <a:t>Effort of the group 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</a:rPr>
              <a:t>Communication 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r>
              <a:rPr lang="en-US" sz="2000" b="1" dirty="0">
                <a:solidFill>
                  <a:srgbClr val="002060"/>
                </a:solidFill>
              </a:rPr>
              <a:t>Not overcomplicating</a:t>
            </a:r>
          </a:p>
          <a:p>
            <a:pPr lvl="1">
              <a:lnSpc>
                <a:spcPct val="90000"/>
              </a:lnSpc>
              <a:buClr>
                <a:srgbClr val="FFFFFF"/>
              </a:buClr>
            </a:pP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61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F200824-D6EC-4AFA-AFDB-D1D91835B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384" b="13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E5106D-0D42-48CF-91E5-05124C2B2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864" y="4233332"/>
            <a:ext cx="8711095" cy="150706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 Black"/>
                <a:cs typeface="Arial"/>
              </a:rPr>
              <a:t>About The Project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4B32265-D526-44B2-B82E-8977DFEFB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A453D36-EF7F-403B-A9E0-553E1F0B3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E7E8D9E-8474-4515-9EEB-0B46BE8EF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6A1812-CCD3-429E-AAAE-CC335A33F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CB9509C-1B73-4063-8E69-E9024ACED1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4BEF3D9-6561-4BA4-AD81-AC90EF33F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E44BFB9-7E4F-41FA-9C9D-C1FD22C80225}"/>
              </a:ext>
            </a:extLst>
          </p:cNvPr>
          <p:cNvSpPr txBox="1"/>
          <p:nvPr/>
        </p:nvSpPr>
        <p:spPr>
          <a:xfrm>
            <a:off x="9490619" y="6657945"/>
            <a:ext cx="270138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3012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8FCF5EA-DE65-4CD3-A76E-FBDC5EEF4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500" r="6944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1539-4CBF-4B4F-A4DA-F81C0759F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864" y="321365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Automatic Indoor Climate Control System for a living space.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solidFill>
                  <a:schemeClr val="tx1"/>
                </a:solidFill>
              </a:rPr>
              <a:t>I.e. - a house or an apartment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B4CE3B-304A-4E00-AA13-8D0C27C66D2A}"/>
              </a:ext>
            </a:extLst>
          </p:cNvPr>
          <p:cNvSpPr txBox="1"/>
          <p:nvPr/>
        </p:nvSpPr>
        <p:spPr>
          <a:xfrm>
            <a:off x="9301433" y="6657945"/>
            <a:ext cx="289374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1301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958" r="-2" b="12298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Team Goal</a:t>
            </a:r>
          </a:p>
        </p:txBody>
      </p: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  <p:transition spd="slow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teel gears">
            <a:extLst>
              <a:ext uri="{FF2B5EF4-FFF2-40B4-BE49-F238E27FC236}">
                <a16:creationId xmlns:a16="http://schemas.microsoft.com/office/drawing/2014/main" id="{132DC86A-0D41-4123-9407-FBBF63AFA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5910" y="2267309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fully functionate system guided by our customers needs and wishes . </a:t>
            </a: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a circular staircase">
            <a:extLst>
              <a:ext uri="{FF2B5EF4-FFF2-40B4-BE49-F238E27FC236}">
                <a16:creationId xmlns:a16="http://schemas.microsoft.com/office/drawing/2014/main" id="{AF2A1772-9430-4D71-A27E-A5BD5A253D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28" r="-2" b="-2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BA2AEF-6A02-4590-93CC-2F810FBB2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rgbClr val="F2F26D"/>
                </a:solidFill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96483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litter dir="r"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8" name="Picture 418">
            <a:extLst>
              <a:ext uri="{FF2B5EF4-FFF2-40B4-BE49-F238E27FC236}">
                <a16:creationId xmlns:a16="http://schemas.microsoft.com/office/drawing/2014/main" id="{4503914F-2740-4068-BFA7-4BB03D4B1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62" b="10529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D605B54F-0D56-48ED-BFE7-BEEA4B5D4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444771"/>
              </p:ext>
            </p:extLst>
          </p:nvPr>
        </p:nvGraphicFramePr>
        <p:xfrm>
          <a:off x="684212" y="685800"/>
          <a:ext cx="8534400" cy="3615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19" name="TextBox 418">
            <a:extLst>
              <a:ext uri="{FF2B5EF4-FFF2-40B4-BE49-F238E27FC236}">
                <a16:creationId xmlns:a16="http://schemas.microsoft.com/office/drawing/2014/main" id="{041E99E2-1462-4EF7-ABAA-0C181B96B4A2}"/>
              </a:ext>
            </a:extLst>
          </p:cNvPr>
          <p:cNvSpPr txBox="1"/>
          <p:nvPr/>
        </p:nvSpPr>
        <p:spPr>
          <a:xfrm>
            <a:off x="9634858" y="6657945"/>
            <a:ext cx="256031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227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3275" r="-2" b="-2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70549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Arial Black"/>
              </a:rPr>
              <a:t>Planning</a:t>
            </a:r>
            <a:br>
              <a:rPr lang="en-US" sz="4800" dirty="0">
                <a:latin typeface="Arial Black"/>
              </a:rPr>
            </a:br>
            <a:r>
              <a:rPr lang="en-US" sz="4800" dirty="0">
                <a:latin typeface="Arial Black"/>
              </a:rPr>
              <a:t> For Next Sprint</a:t>
            </a:r>
          </a:p>
        </p:txBody>
      </p: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6" descr="Ancient blue, brown, and yellow mosaic tiles">
            <a:extLst>
              <a:ext uri="{FF2B5EF4-FFF2-40B4-BE49-F238E27FC236}">
                <a16:creationId xmlns:a16="http://schemas.microsoft.com/office/drawing/2014/main" id="{292DB299-A0C1-4F7B-BF6C-96C0215C8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38"/>
            <a:ext cx="12203500" cy="6863638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899B6EC-0DAA-4664-B8C8-DA9090EBC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981984"/>
              </p:ext>
            </p:extLst>
          </p:nvPr>
        </p:nvGraphicFramePr>
        <p:xfrm>
          <a:off x="965200" y="642939"/>
          <a:ext cx="10255250" cy="3403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29619CC-CE05-41C6-8028-1F2E61AFA3AA}"/>
              </a:ext>
            </a:extLst>
          </p:cNvPr>
          <p:cNvSpPr txBox="1"/>
          <p:nvPr/>
        </p:nvSpPr>
        <p:spPr>
          <a:xfrm rot="21098606">
            <a:off x="1924048" y="4573130"/>
            <a:ext cx="2600325" cy="144655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dirty="0">
                <a:ln w="19050">
                  <a:solidFill>
                    <a:srgbClr val="FFFF00"/>
                  </a:solidFill>
                </a:ln>
                <a:solidFill>
                  <a:srgbClr val="002060"/>
                </a:solidFill>
                <a:latin typeface="Casanova Scotia" panose="02000500000000000000" pitchFamily="2" charset="0"/>
              </a:rPr>
              <a:t>Sprint Goals</a:t>
            </a:r>
            <a:endParaRPr lang="en-GB" sz="4400" dirty="0">
              <a:ln w="19050">
                <a:solidFill>
                  <a:srgbClr val="FFFF00"/>
                </a:solidFill>
              </a:ln>
              <a:solidFill>
                <a:srgbClr val="002060"/>
              </a:solidFill>
              <a:latin typeface="Casanova Scotia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600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Een nieuw document maken." ma:contentTypeScope="" ma:versionID="b88eada68a1772121706f060f740cca3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2edef2d46a7dcd3ab95ef715bfe4222c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2A9C70-56DD-4E8C-B7DB-F751FF2C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cfe6c6-4105-478b-8c9e-cc0d7d8d4f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160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Slice</vt:lpstr>
      <vt:lpstr>BrushVTI</vt:lpstr>
      <vt:lpstr>Project Group # III</vt:lpstr>
      <vt:lpstr>About The Project</vt:lpstr>
      <vt:lpstr>PowerPoint Presentation</vt:lpstr>
      <vt:lpstr>Team Goal</vt:lpstr>
      <vt:lpstr>PowerPoint Presentation</vt:lpstr>
      <vt:lpstr>Features</vt:lpstr>
      <vt:lpstr>PowerPoint Presentation</vt:lpstr>
      <vt:lpstr>Planning  For Next Sprint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Victor Covalciuc</cp:lastModifiedBy>
  <cp:revision>119</cp:revision>
  <dcterms:created xsi:type="dcterms:W3CDTF">2022-02-26T11:37:18Z</dcterms:created>
  <dcterms:modified xsi:type="dcterms:W3CDTF">2022-04-25T10:41:04Z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